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07" r:id="rId2"/>
    <p:sldId id="308" r:id="rId3"/>
    <p:sldId id="256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67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13" autoAdjust="0"/>
  </p:normalViewPr>
  <p:slideViewPr>
    <p:cSldViewPr snapToGrid="0">
      <p:cViewPr varScale="1">
        <p:scale>
          <a:sx n="117" d="100"/>
          <a:sy n="117" d="100"/>
        </p:scale>
        <p:origin x="619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263E4-9166-4A60-8687-8D3DE21FF5F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9B0B8-84AD-4611-A0A3-46EDA6391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38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9B0B8-84AD-4611-A0A3-46EDA63912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77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C702-5873-FD69-E083-948DB6B90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96D80-7E9C-B08C-A8F8-C8CAFA64D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A8AEB-A48A-41F4-49F2-925602BF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176C-EF2A-42F9-8089-C61A26A2CF5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54C14-08AB-8F2B-39F7-3EB3F8536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C7694-5E9F-3EDA-1E15-311389EC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18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AA00-BDF9-DDBA-7A5D-12AE3D7F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90E9C-32D7-D674-C752-2B61F66BC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5B6D7-671E-5393-F035-FD8C61B3F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176C-EF2A-42F9-8089-C61A26A2CF5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0D09D-35E8-867A-4DD6-F52D60383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26194-5956-6950-8DA3-C0F744FC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9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3149A6-58C2-95C5-09D3-E160FEA81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F8F75-BC96-B89E-FF90-FD825F267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AF713-3F65-A4C1-E5B7-EB6DE613D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176C-EF2A-42F9-8089-C61A26A2CF5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E1A08-3CD0-6EF1-48E1-9CF23E606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4C350-A3F4-E1B1-D8F2-455560E6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6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A69A-DAFE-AA22-3364-B87BEA79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9C673-D3A6-35C7-5233-36A1EA6BB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4F5DA-6D84-D39D-5115-022B0CA9D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176C-EF2A-42F9-8089-C61A26A2CF5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746A0-7D77-325A-7D14-20D139C69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7F84F-32B8-B943-40B9-1EFA18CD1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28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18AC-C39D-394E-8A9C-BB7D667E7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5AB78-2E67-261A-7A86-15D941A12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DA5B1-D9A8-B573-D7D0-9C2D01120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176C-EF2A-42F9-8089-C61A26A2CF5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3168E-C934-EABA-4115-7731A3FA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905D4-8845-72CB-E914-F0F92DC4C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1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16D9D-9155-84F1-E9ED-179735BA7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197C7-27EF-8AEF-8902-07A8B8082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ED451-9FD8-2BEE-C72F-B49C2FBAB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6DF96-82CF-218D-198A-9DE87AE4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176C-EF2A-42F9-8089-C61A26A2CF5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C63CF-CC2C-4473-7380-284329AB2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D1961-F087-32F7-1C8C-DB16C696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4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5F64-7DF6-E272-E7A3-7D5559AF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B37F9-46C2-44AE-5D81-395156653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87DE6-BF16-2E9F-97D4-0B1F5B39A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BD45D7-8A34-5A42-43AF-7DB5559695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18EB7-F321-036B-9B94-E1E016EC1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946D8D-B01D-61E7-AA00-673A05CB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176C-EF2A-42F9-8089-C61A26A2CF5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A809E6-98BA-15E0-A07D-83D1446A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0FD872-9EC0-7186-29A6-E65AA5DF0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895BB-B6C9-4EBA-0E71-CE271C02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B0BCEE-990F-5D1A-1D95-CB26B810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176C-EF2A-42F9-8089-C61A26A2CF5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CAF8B-3119-A511-3862-7710ADBA6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0DC9A-1FE0-7E21-2B02-70D7EB46F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0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008DF-32C4-B409-E1A6-A5791D586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176C-EF2A-42F9-8089-C61A26A2CF5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58F066-F853-E56C-E6C9-4EEFC31C5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D507C-E87F-C491-1232-1492F597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73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5C9BE-F310-72D0-C016-53265380C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B74D3-4222-1C13-AC03-CFC20B85C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A8C18-830C-8D24-D2DD-38AE7EE75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F72E7-8741-ED85-320E-D60B66C1D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176C-EF2A-42F9-8089-C61A26A2CF5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341CA-E12B-D082-68D4-2D58DA6E5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7CE5B-2192-4B7B-5D3B-5D32DF676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2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5F177-93A9-720E-DDE9-90342AEC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98310C-33E3-28BE-2A81-C84685D37B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1A91E-846F-81AF-6F06-75D086891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FBBF2-31F0-50D5-940A-3565FB4DA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176C-EF2A-42F9-8089-C61A26A2CF5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594BF-2C0D-E937-4650-B0FF0870B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18638-F83B-9481-E7C0-06614203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2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18D265-D5BC-BCBD-4E11-4C58201B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B371A-FC1B-BD24-34A9-9060261BD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A8112-1E76-6693-FFEF-818C70C43D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C176C-EF2A-42F9-8089-C61A26A2CF5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750E8-00A7-455B-25A3-6C325F9EB0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6F30B-63AD-3256-1F7C-99CC21CF9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9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vs.202402796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s://doi.org/10.1039/D4TC00719K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xcrp.2024.102058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nanoen.2024.109875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mll.20240433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1/acsami.3c19394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str.202400132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64/OE.519251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j.2024.152213" TargetMode="External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mll.202402268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cptc.202400040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mll.202401456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mll.202402197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1/acsenergylett.4c00656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enm.202400582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1270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6-023-05825-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021/acsami.4c03260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fm.20240122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1/acsami.4c00288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vs.202400150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vs.202309668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nge.202402904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mtd.202301793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j.2024.150382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1/acsaem.3c02369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2139/ssrn.489672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nanoen.2024.109423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6-024-07189-3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olr.202400016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mssp.2024.108185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psusc.2024.159643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12170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olr.202300739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1/acsenergylett.3c02357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2139/ssrn.489672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09193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mll.202309009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40584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mll.202402825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enm.202401907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46E80C-961B-BF95-EC47-25547368D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027"/>
            <a:ext cx="10515600" cy="44019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Space-charge-limited current measurements: A problematic technique for metal halide perovskite thin-films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Jason A. </a:t>
            </a:r>
            <a:r>
              <a:rPr lang="en-US" dirty="0" err="1"/>
              <a:t>Röhr</a:t>
            </a:r>
            <a:r>
              <a:rPr lang="en-US" dirty="0"/>
              <a:t>, Vincent M. Le Corre</a:t>
            </a:r>
            <a:br>
              <a:rPr lang="en-US" dirty="0"/>
            </a:br>
            <a:r>
              <a:rPr lang="en-US" dirty="0"/>
              <a:t>---</a:t>
            </a:r>
            <a:br>
              <a:rPr lang="en-US" dirty="0"/>
            </a:br>
            <a:r>
              <a:rPr lang="en-US" dirty="0"/>
              <a:t>SCLC literature data</a:t>
            </a:r>
          </a:p>
        </p:txBody>
      </p:sp>
    </p:spTree>
    <p:extLst>
      <p:ext uri="{BB962C8B-B14F-4D97-AF65-F5344CB8AC3E}">
        <p14:creationId xmlns:p14="http://schemas.microsoft.com/office/powerpoint/2010/main" val="3757841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Details are in the caption following the image">
            <a:extLst>
              <a:ext uri="{FF2B5EF4-FFF2-40B4-BE49-F238E27FC236}">
                <a16:creationId xmlns:a16="http://schemas.microsoft.com/office/drawing/2014/main" id="{57207318-8754-3CE8-F704-A0ED3769D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78" r="67755"/>
          <a:stretch/>
        </p:blipFill>
        <p:spPr bwMode="auto">
          <a:xfrm>
            <a:off x="56515" y="2103120"/>
            <a:ext cx="509323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2024973" y="4814854"/>
            <a:ext cx="2252973" cy="118110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2840680" y="1598638"/>
            <a:ext cx="2680309" cy="274359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565744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52019260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https://doi.org/10.1002/advs.202402796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3379939" y="2043146"/>
            <a:ext cx="247181" cy="3615442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7539CBE-2E39-DF1B-FE1B-C160F6B721FF}"/>
              </a:ext>
            </a:extLst>
          </p:cNvPr>
          <p:cNvSpPr/>
          <p:nvPr/>
        </p:nvSpPr>
        <p:spPr>
          <a:xfrm flipH="1">
            <a:off x="1090514" y="5148444"/>
            <a:ext cx="1908000" cy="99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AB4314-8F11-F1FE-6C68-AAA4B5146814}"/>
              </a:ext>
            </a:extLst>
          </p:cNvPr>
          <p:cNvSpPr/>
          <p:nvPr/>
        </p:nvSpPr>
        <p:spPr>
          <a:xfrm flipH="1">
            <a:off x="1090514" y="4159913"/>
            <a:ext cx="1908000" cy="99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761817-167F-3814-390E-5335CCBB2222}"/>
              </a:ext>
            </a:extLst>
          </p:cNvPr>
          <p:cNvCxnSpPr>
            <a:cxnSpLocks/>
          </p:cNvCxnSpPr>
          <p:nvPr/>
        </p:nvCxnSpPr>
        <p:spPr>
          <a:xfrm flipV="1">
            <a:off x="1525950" y="4342232"/>
            <a:ext cx="2252973" cy="118110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A0FE0B-DDBC-00E1-72D2-005AB9C8FDA2}"/>
              </a:ext>
            </a:extLst>
          </p:cNvPr>
          <p:cNvCxnSpPr>
            <a:cxnSpLocks/>
          </p:cNvCxnSpPr>
          <p:nvPr/>
        </p:nvCxnSpPr>
        <p:spPr>
          <a:xfrm flipV="1">
            <a:off x="3221680" y="1363465"/>
            <a:ext cx="2680309" cy="274359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C1383A-6B70-847D-CAA5-AFE7EDD39106}"/>
              </a:ext>
            </a:extLst>
          </p:cNvPr>
          <p:cNvCxnSpPr>
            <a:cxnSpLocks/>
          </p:cNvCxnSpPr>
          <p:nvPr/>
        </p:nvCxnSpPr>
        <p:spPr>
          <a:xfrm flipV="1">
            <a:off x="3937182" y="1889358"/>
            <a:ext cx="247181" cy="3615442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615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265856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307192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2"/>
                        </a:rPr>
                        <a:t>https://doi.org/10.1039/D4TC00719K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pic>
        <p:nvPicPr>
          <p:cNvPr id="15362" name="Picture 2">
            <a:extLst>
              <a:ext uri="{FF2B5EF4-FFF2-40B4-BE49-F238E27FC236}">
                <a16:creationId xmlns:a16="http://schemas.microsoft.com/office/drawing/2014/main" id="{A963C8B8-6A6D-255C-A2D5-C71FDD3E0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r="35633" b="55633"/>
          <a:stretch/>
        </p:blipFill>
        <p:spPr bwMode="auto">
          <a:xfrm>
            <a:off x="213360" y="1422713"/>
            <a:ext cx="6469380" cy="486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EB579-7BBC-8C09-67BD-2F3C91932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658" y="2247899"/>
            <a:ext cx="4516462" cy="38712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22B08D-ED7C-6AE6-8BF0-C8B46A31BC8B}"/>
              </a:ext>
            </a:extLst>
          </p:cNvPr>
          <p:cNvSpPr txBox="1"/>
          <p:nvPr/>
        </p:nvSpPr>
        <p:spPr>
          <a:xfrm>
            <a:off x="4238898" y="6282764"/>
            <a:ext cx="2117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No Y-axis scale!</a:t>
            </a:r>
          </a:p>
        </p:txBody>
      </p:sp>
    </p:spTree>
    <p:extLst>
      <p:ext uri="{BB962C8B-B14F-4D97-AF65-F5344CB8AC3E}">
        <p14:creationId xmlns:p14="http://schemas.microsoft.com/office/powerpoint/2010/main" val="382860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9C4760-AEBB-6435-3A06-632BD5432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" t="4271"/>
          <a:stretch/>
        </p:blipFill>
        <p:spPr>
          <a:xfrm>
            <a:off x="-60960" y="2444130"/>
            <a:ext cx="11662832" cy="448013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64247" y="4263720"/>
            <a:ext cx="3589020" cy="89779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1694927" y="2547647"/>
            <a:ext cx="3916680" cy="99923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6677989" y="5608474"/>
            <a:ext cx="3420000" cy="54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098547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844275689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https://doi.org/10.1021/acsami.4c05838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745449" y="5714482"/>
            <a:ext cx="3419181" cy="4374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C308F6-2177-F2E7-0FD5-F6B1C3BD455D}"/>
              </a:ext>
            </a:extLst>
          </p:cNvPr>
          <p:cNvSpPr/>
          <p:nvPr/>
        </p:nvSpPr>
        <p:spPr>
          <a:xfrm flipH="1">
            <a:off x="745449" y="5277013"/>
            <a:ext cx="3419181" cy="4374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C315DE-BDFB-9647-2A86-C1C5CE8E5676}"/>
              </a:ext>
            </a:extLst>
          </p:cNvPr>
          <p:cNvCxnSpPr>
            <a:cxnSpLocks/>
          </p:cNvCxnSpPr>
          <p:nvPr/>
        </p:nvCxnSpPr>
        <p:spPr>
          <a:xfrm flipV="1">
            <a:off x="67361" y="3814821"/>
            <a:ext cx="3589020" cy="89779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01FE42A-5A58-0157-3FD6-EC839738194B}"/>
              </a:ext>
            </a:extLst>
          </p:cNvPr>
          <p:cNvSpPr/>
          <p:nvPr/>
        </p:nvSpPr>
        <p:spPr>
          <a:xfrm flipH="1">
            <a:off x="6677989" y="5068474"/>
            <a:ext cx="3420000" cy="54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2DF78B-A162-B618-5EA6-E8ACCF4478F9}"/>
              </a:ext>
            </a:extLst>
          </p:cNvPr>
          <p:cNvCxnSpPr>
            <a:cxnSpLocks/>
          </p:cNvCxnSpPr>
          <p:nvPr/>
        </p:nvCxnSpPr>
        <p:spPr>
          <a:xfrm flipV="1">
            <a:off x="6019800" y="4302201"/>
            <a:ext cx="3886200" cy="60686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0880C4-DE20-AC64-F283-E6BD39136F25}"/>
              </a:ext>
            </a:extLst>
          </p:cNvPr>
          <p:cNvCxnSpPr>
            <a:cxnSpLocks/>
          </p:cNvCxnSpPr>
          <p:nvPr/>
        </p:nvCxnSpPr>
        <p:spPr>
          <a:xfrm flipV="1">
            <a:off x="6595635" y="4723981"/>
            <a:ext cx="3886200" cy="60686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6AB29F-8615-996C-684C-5DDD7D64A3AB}"/>
              </a:ext>
            </a:extLst>
          </p:cNvPr>
          <p:cNvCxnSpPr>
            <a:cxnSpLocks/>
          </p:cNvCxnSpPr>
          <p:nvPr/>
        </p:nvCxnSpPr>
        <p:spPr>
          <a:xfrm flipV="1">
            <a:off x="7844267" y="2523820"/>
            <a:ext cx="3867673" cy="118187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793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etails are in the caption following the image">
            <a:extLst>
              <a:ext uri="{FF2B5EF4-FFF2-40B4-BE49-F238E27FC236}">
                <a16:creationId xmlns:a16="http://schemas.microsoft.com/office/drawing/2014/main" id="{28E13143-6924-0D9A-9A61-59E047FD9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3" b="50000"/>
          <a:stretch/>
        </p:blipFill>
        <p:spPr bwMode="auto">
          <a:xfrm>
            <a:off x="0" y="1959538"/>
            <a:ext cx="5618728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493520" y="4731112"/>
            <a:ext cx="2933700" cy="83148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145280" y="2137698"/>
            <a:ext cx="2537460" cy="141626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881748" y="5343112"/>
            <a:ext cx="2160000" cy="612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674298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59414826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https://doi.org/10.1002/adfm.202405556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3728379" y="1959538"/>
            <a:ext cx="1778262" cy="313593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E58EED6-EACC-0CA6-2E7F-40EBE5A9C38E}"/>
              </a:ext>
            </a:extLst>
          </p:cNvPr>
          <p:cNvSpPr/>
          <p:nvPr/>
        </p:nvSpPr>
        <p:spPr>
          <a:xfrm flipH="1">
            <a:off x="881748" y="4731112"/>
            <a:ext cx="2160000" cy="612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41BEA5-D095-2C97-299A-0B6325327A9F}"/>
              </a:ext>
            </a:extLst>
          </p:cNvPr>
          <p:cNvCxnSpPr>
            <a:cxnSpLocks/>
          </p:cNvCxnSpPr>
          <p:nvPr/>
        </p:nvCxnSpPr>
        <p:spPr>
          <a:xfrm flipV="1">
            <a:off x="4640370" y="2485003"/>
            <a:ext cx="2537460" cy="141626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05E88D-7D0F-8176-46B9-FDB39B71AD9B}"/>
              </a:ext>
            </a:extLst>
          </p:cNvPr>
          <p:cNvCxnSpPr>
            <a:cxnSpLocks/>
          </p:cNvCxnSpPr>
          <p:nvPr/>
        </p:nvCxnSpPr>
        <p:spPr>
          <a:xfrm flipV="1">
            <a:off x="3825240" y="2788920"/>
            <a:ext cx="1793488" cy="2773680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41F37-A10F-71C7-4927-290D85FE94F0}"/>
              </a:ext>
            </a:extLst>
          </p:cNvPr>
          <p:cNvCxnSpPr>
            <a:cxnSpLocks/>
          </p:cNvCxnSpPr>
          <p:nvPr/>
        </p:nvCxnSpPr>
        <p:spPr>
          <a:xfrm flipV="1">
            <a:off x="1294378" y="4370204"/>
            <a:ext cx="2933700" cy="83148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BCC41F-0FF1-1B53-DE78-D2BBCEC3E6AE}"/>
              </a:ext>
            </a:extLst>
          </p:cNvPr>
          <p:cNvCxnSpPr/>
          <p:nvPr/>
        </p:nvCxnSpPr>
        <p:spPr>
          <a:xfrm>
            <a:off x="4804450" y="2894873"/>
            <a:ext cx="0" cy="3060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DF857D-D43D-D483-4EA3-ED3AFC78BBFE}"/>
              </a:ext>
            </a:extLst>
          </p:cNvPr>
          <p:cNvCxnSpPr/>
          <p:nvPr/>
        </p:nvCxnSpPr>
        <p:spPr>
          <a:xfrm>
            <a:off x="5094010" y="2887082"/>
            <a:ext cx="0" cy="3060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87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Figure 1">
            <a:extLst>
              <a:ext uri="{FF2B5EF4-FFF2-40B4-BE49-F238E27FC236}">
                <a16:creationId xmlns:a16="http://schemas.microsoft.com/office/drawing/2014/main" id="{03B79F21-64C7-1DA7-F2E5-8827EEBB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" y="2062162"/>
            <a:ext cx="11304348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143000" y="3372794"/>
            <a:ext cx="4090576" cy="164810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819831" y="1615440"/>
            <a:ext cx="1866555" cy="144101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93167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3683806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https://doi.org/10.1021/acsaelm.4c00218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922407" y="5429333"/>
            <a:ext cx="1525181" cy="612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3383280" y="1903250"/>
            <a:ext cx="1005630" cy="3655812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547D7A8-8B6B-E5D0-DC94-45A4A158CE4E}"/>
              </a:ext>
            </a:extLst>
          </p:cNvPr>
          <p:cNvSpPr/>
          <p:nvPr/>
        </p:nvSpPr>
        <p:spPr>
          <a:xfrm flipH="1">
            <a:off x="922414" y="4817333"/>
            <a:ext cx="1525181" cy="612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67D83C-014A-C2F7-5756-C88064EC1836}"/>
              </a:ext>
            </a:extLst>
          </p:cNvPr>
          <p:cNvCxnSpPr/>
          <p:nvPr/>
        </p:nvCxnSpPr>
        <p:spPr>
          <a:xfrm>
            <a:off x="4149130" y="2765333"/>
            <a:ext cx="0" cy="327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9E00FC8-1038-3EFE-79D9-113FCE0508F9}"/>
              </a:ext>
            </a:extLst>
          </p:cNvPr>
          <p:cNvSpPr/>
          <p:nvPr/>
        </p:nvSpPr>
        <p:spPr>
          <a:xfrm flipH="1">
            <a:off x="6669771" y="4853053"/>
            <a:ext cx="1525181" cy="50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832BBE-DA11-20E3-3860-8DE829CFF9B2}"/>
              </a:ext>
            </a:extLst>
          </p:cNvPr>
          <p:cNvSpPr/>
          <p:nvPr/>
        </p:nvSpPr>
        <p:spPr>
          <a:xfrm flipH="1">
            <a:off x="6669771" y="5357053"/>
            <a:ext cx="1525181" cy="50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9E3BBA-4E19-18D9-F7D6-961E79BDB83A}"/>
              </a:ext>
            </a:extLst>
          </p:cNvPr>
          <p:cNvCxnSpPr>
            <a:cxnSpLocks/>
          </p:cNvCxnSpPr>
          <p:nvPr/>
        </p:nvCxnSpPr>
        <p:spPr>
          <a:xfrm flipV="1">
            <a:off x="6751840" y="3845362"/>
            <a:ext cx="4152900" cy="140890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3AB06A-54B1-71F5-0B64-EB7506CFDF32}"/>
              </a:ext>
            </a:extLst>
          </p:cNvPr>
          <p:cNvCxnSpPr>
            <a:cxnSpLocks/>
          </p:cNvCxnSpPr>
          <p:nvPr/>
        </p:nvCxnSpPr>
        <p:spPr>
          <a:xfrm flipV="1">
            <a:off x="9476924" y="2034722"/>
            <a:ext cx="1943705" cy="130111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1F513A5-8C58-3B14-229A-F106C17306C8}"/>
              </a:ext>
            </a:extLst>
          </p:cNvPr>
          <p:cNvCxnSpPr>
            <a:cxnSpLocks/>
          </p:cNvCxnSpPr>
          <p:nvPr/>
        </p:nvCxnSpPr>
        <p:spPr>
          <a:xfrm flipV="1">
            <a:off x="8930640" y="2205000"/>
            <a:ext cx="1287780" cy="3624300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C87994-0F2A-8B6E-8EA3-14491CBF8507}"/>
              </a:ext>
            </a:extLst>
          </p:cNvPr>
          <p:cNvCxnSpPr/>
          <p:nvPr/>
        </p:nvCxnSpPr>
        <p:spPr>
          <a:xfrm>
            <a:off x="9932710" y="2726062"/>
            <a:ext cx="0" cy="327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722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736193-3B0C-9D0F-6B19-1F098EE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26" y="1811810"/>
            <a:ext cx="12044119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461630" y="3976365"/>
            <a:ext cx="5219700" cy="133240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1905345" y="1549227"/>
            <a:ext cx="5056836" cy="254407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044151" y="4641317"/>
            <a:ext cx="4734513" cy="118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774752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620700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https://doi.org/10.1016/j.xcrp.2024.102058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636F9DA-CF51-1346-6CB8-A26A5C9A8516}"/>
              </a:ext>
            </a:extLst>
          </p:cNvPr>
          <p:cNvSpPr/>
          <p:nvPr/>
        </p:nvSpPr>
        <p:spPr>
          <a:xfrm flipH="1">
            <a:off x="7149061" y="4631810"/>
            <a:ext cx="2791413" cy="118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66BCAD-F8BC-7AC9-7CDC-B065D430B68F}"/>
              </a:ext>
            </a:extLst>
          </p:cNvPr>
          <p:cNvSpPr/>
          <p:nvPr/>
        </p:nvSpPr>
        <p:spPr>
          <a:xfrm flipH="1">
            <a:off x="1044150" y="3453317"/>
            <a:ext cx="4734513" cy="118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30E7CC-A1DD-33D4-60B6-48642A478686}"/>
              </a:ext>
            </a:extLst>
          </p:cNvPr>
          <p:cNvSpPr/>
          <p:nvPr/>
        </p:nvSpPr>
        <p:spPr>
          <a:xfrm flipH="1">
            <a:off x="7149061" y="3446398"/>
            <a:ext cx="2791413" cy="118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8702B9-5D5F-58E1-D6A7-029119D83970}"/>
              </a:ext>
            </a:extLst>
          </p:cNvPr>
          <p:cNvCxnSpPr>
            <a:cxnSpLocks/>
          </p:cNvCxnSpPr>
          <p:nvPr/>
        </p:nvCxnSpPr>
        <p:spPr>
          <a:xfrm flipV="1">
            <a:off x="5875012" y="4821770"/>
            <a:ext cx="3764288" cy="157155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76A972-85C1-AC45-E833-FAB6A9E028DA}"/>
              </a:ext>
            </a:extLst>
          </p:cNvPr>
          <p:cNvCxnSpPr>
            <a:cxnSpLocks/>
          </p:cNvCxnSpPr>
          <p:nvPr/>
        </p:nvCxnSpPr>
        <p:spPr>
          <a:xfrm flipV="1">
            <a:off x="8841915" y="1620033"/>
            <a:ext cx="3383280" cy="287337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1C7577-74BD-7207-B986-897F44FDF08C}"/>
              </a:ext>
            </a:extLst>
          </p:cNvPr>
          <p:cNvCxnSpPr>
            <a:cxnSpLocks/>
          </p:cNvCxnSpPr>
          <p:nvPr/>
        </p:nvCxnSpPr>
        <p:spPr>
          <a:xfrm flipV="1">
            <a:off x="9122469" y="2232092"/>
            <a:ext cx="3383280" cy="287337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763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C0DD9B8D-EFF2-D3BE-1FFE-CF6389142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5" b="50000"/>
          <a:stretch/>
        </p:blipFill>
        <p:spPr bwMode="auto">
          <a:xfrm>
            <a:off x="209136" y="1907859"/>
            <a:ext cx="5924174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302972" y="4207388"/>
            <a:ext cx="2357517" cy="79867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371067" y="1112520"/>
            <a:ext cx="2896123" cy="198156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8584946" y="4828166"/>
            <a:ext cx="2131663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289445"/>
              </p:ext>
            </p:extLst>
          </p:nvPr>
        </p:nvGraphicFramePr>
        <p:xfrm>
          <a:off x="0" y="-3882"/>
          <a:ext cx="12191988" cy="161544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07557318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https://doi.org/10.1016/j.nanoen.2024.109875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3361784" y="2103304"/>
            <a:ext cx="2040276" cy="2724862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179DFB-46CF-E15B-47BB-03A2FE94DB45}"/>
              </a:ext>
            </a:extLst>
          </p:cNvPr>
          <p:cNvSpPr/>
          <p:nvPr/>
        </p:nvSpPr>
        <p:spPr>
          <a:xfrm flipH="1">
            <a:off x="8584946" y="4108166"/>
            <a:ext cx="2131663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EE50C2-29FC-4E9E-3293-C25B958D9B25}"/>
              </a:ext>
            </a:extLst>
          </p:cNvPr>
          <p:cNvCxnSpPr>
            <a:cxnSpLocks/>
          </p:cNvCxnSpPr>
          <p:nvPr/>
        </p:nvCxnSpPr>
        <p:spPr>
          <a:xfrm flipV="1">
            <a:off x="1683349" y="4247859"/>
            <a:ext cx="2357517" cy="79867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E06723-1BAF-9A77-9CF5-210B44AE9D81}"/>
              </a:ext>
            </a:extLst>
          </p:cNvPr>
          <p:cNvCxnSpPr>
            <a:cxnSpLocks/>
          </p:cNvCxnSpPr>
          <p:nvPr/>
        </p:nvCxnSpPr>
        <p:spPr>
          <a:xfrm flipV="1">
            <a:off x="4523467" y="1280160"/>
            <a:ext cx="2896123" cy="198156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D90FA6-BCC6-07AF-13DD-537ABF5483A8}"/>
              </a:ext>
            </a:extLst>
          </p:cNvPr>
          <p:cNvCxnSpPr>
            <a:cxnSpLocks/>
          </p:cNvCxnSpPr>
          <p:nvPr/>
        </p:nvCxnSpPr>
        <p:spPr>
          <a:xfrm flipV="1">
            <a:off x="4926474" y="1124763"/>
            <a:ext cx="2896123" cy="198156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56A225-9F3B-71C3-9472-4294315882BF}"/>
              </a:ext>
            </a:extLst>
          </p:cNvPr>
          <p:cNvCxnSpPr>
            <a:cxnSpLocks/>
          </p:cNvCxnSpPr>
          <p:nvPr/>
        </p:nvCxnSpPr>
        <p:spPr>
          <a:xfrm flipV="1">
            <a:off x="3587668" y="2255704"/>
            <a:ext cx="1966792" cy="2391493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25FB7C-074E-871F-314A-8EB867CDF899}"/>
              </a:ext>
            </a:extLst>
          </p:cNvPr>
          <p:cNvCxnSpPr>
            <a:cxnSpLocks/>
          </p:cNvCxnSpPr>
          <p:nvPr/>
        </p:nvCxnSpPr>
        <p:spPr>
          <a:xfrm flipV="1">
            <a:off x="3628633" y="2370004"/>
            <a:ext cx="2078227" cy="2458162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546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0A9FE-6176-771E-CF05-AD85E25962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5965628" y="1897593"/>
            <a:ext cx="6403239" cy="46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F9F311-7481-C67B-2556-1DB6E3EC3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222"/>
          <a:stretch/>
        </p:blipFill>
        <p:spPr>
          <a:xfrm>
            <a:off x="-110887" y="1811810"/>
            <a:ext cx="6305140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758317" y="4841242"/>
            <a:ext cx="2636520" cy="66009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136948" y="1776401"/>
            <a:ext cx="2601517" cy="12954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205856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28924273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https://doi.org/10.1002/smll.202404334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947604" y="5394304"/>
            <a:ext cx="2160000" cy="54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3628606" y="1897593"/>
            <a:ext cx="2041829" cy="3002067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417ABAB-9CCE-8104-2526-2A811BD100B5}"/>
              </a:ext>
            </a:extLst>
          </p:cNvPr>
          <p:cNvSpPr/>
          <p:nvPr/>
        </p:nvSpPr>
        <p:spPr>
          <a:xfrm flipH="1">
            <a:off x="947604" y="4854304"/>
            <a:ext cx="2160000" cy="54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AEED60-D771-3F3E-976F-BF003AF39ADB}"/>
              </a:ext>
            </a:extLst>
          </p:cNvPr>
          <p:cNvCxnSpPr>
            <a:cxnSpLocks/>
          </p:cNvCxnSpPr>
          <p:nvPr/>
        </p:nvCxnSpPr>
        <p:spPr>
          <a:xfrm flipV="1">
            <a:off x="4369677" y="1572457"/>
            <a:ext cx="2601517" cy="12954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B3CC27-9B0B-D027-EA67-8B007693D204}"/>
              </a:ext>
            </a:extLst>
          </p:cNvPr>
          <p:cNvCxnSpPr>
            <a:cxnSpLocks/>
          </p:cNvCxnSpPr>
          <p:nvPr/>
        </p:nvCxnSpPr>
        <p:spPr>
          <a:xfrm flipV="1">
            <a:off x="3927079" y="1968482"/>
            <a:ext cx="1533487" cy="3449338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31F028-80C0-260B-18F7-DEDD01435208}"/>
              </a:ext>
            </a:extLst>
          </p:cNvPr>
          <p:cNvCxnSpPr/>
          <p:nvPr/>
        </p:nvCxnSpPr>
        <p:spPr>
          <a:xfrm>
            <a:off x="5231170" y="2257530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D8826D1-A29A-917A-B5C5-0586A1B3C7E6}"/>
              </a:ext>
            </a:extLst>
          </p:cNvPr>
          <p:cNvSpPr/>
          <p:nvPr/>
        </p:nvSpPr>
        <p:spPr>
          <a:xfrm flipH="1">
            <a:off x="7080239" y="5460517"/>
            <a:ext cx="2052000" cy="54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CD9538-3B50-47A6-745A-0EB121215D6E}"/>
              </a:ext>
            </a:extLst>
          </p:cNvPr>
          <p:cNvSpPr/>
          <p:nvPr/>
        </p:nvSpPr>
        <p:spPr>
          <a:xfrm flipH="1">
            <a:off x="7080239" y="4920517"/>
            <a:ext cx="2052000" cy="54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BC1A98-9960-E3BF-E38B-B2D0FB0B0B4A}"/>
              </a:ext>
            </a:extLst>
          </p:cNvPr>
          <p:cNvCxnSpPr>
            <a:cxnSpLocks/>
          </p:cNvCxnSpPr>
          <p:nvPr/>
        </p:nvCxnSpPr>
        <p:spPr>
          <a:xfrm flipV="1">
            <a:off x="1901069" y="4382320"/>
            <a:ext cx="2636520" cy="66009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FECA11-442F-1449-7520-D63DC4113DB2}"/>
              </a:ext>
            </a:extLst>
          </p:cNvPr>
          <p:cNvCxnSpPr>
            <a:cxnSpLocks/>
          </p:cNvCxnSpPr>
          <p:nvPr/>
        </p:nvCxnSpPr>
        <p:spPr>
          <a:xfrm flipV="1">
            <a:off x="8043321" y="4981455"/>
            <a:ext cx="2707637" cy="73222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2CBFA1-F65A-E16C-3AB1-8D81B3C81E8A}"/>
              </a:ext>
            </a:extLst>
          </p:cNvPr>
          <p:cNvCxnSpPr>
            <a:cxnSpLocks/>
          </p:cNvCxnSpPr>
          <p:nvPr/>
        </p:nvCxnSpPr>
        <p:spPr>
          <a:xfrm flipV="1">
            <a:off x="7916429" y="4475129"/>
            <a:ext cx="2707637" cy="73222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D696A8-1141-6FDC-175C-7EEA5480F441}"/>
              </a:ext>
            </a:extLst>
          </p:cNvPr>
          <p:cNvCxnSpPr>
            <a:cxnSpLocks/>
          </p:cNvCxnSpPr>
          <p:nvPr/>
        </p:nvCxnSpPr>
        <p:spPr>
          <a:xfrm flipV="1">
            <a:off x="10329594" y="1724964"/>
            <a:ext cx="2530702" cy="137149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4167FB-65EB-EFE5-BBB0-A167C1A990D2}"/>
              </a:ext>
            </a:extLst>
          </p:cNvPr>
          <p:cNvCxnSpPr>
            <a:cxnSpLocks/>
          </p:cNvCxnSpPr>
          <p:nvPr/>
        </p:nvCxnSpPr>
        <p:spPr>
          <a:xfrm flipV="1">
            <a:off x="9940974" y="1816404"/>
            <a:ext cx="2530702" cy="137149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15E4E9-FF02-B744-4C1A-45006F089520}"/>
              </a:ext>
            </a:extLst>
          </p:cNvPr>
          <p:cNvCxnSpPr>
            <a:cxnSpLocks/>
          </p:cNvCxnSpPr>
          <p:nvPr/>
        </p:nvCxnSpPr>
        <p:spPr>
          <a:xfrm flipV="1">
            <a:off x="10003562" y="2097419"/>
            <a:ext cx="334644" cy="3369605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8724E93-A36F-9393-4D17-D15C6F0455B3}"/>
              </a:ext>
            </a:extLst>
          </p:cNvPr>
          <p:cNvCxnSpPr>
            <a:cxnSpLocks/>
          </p:cNvCxnSpPr>
          <p:nvPr/>
        </p:nvCxnSpPr>
        <p:spPr>
          <a:xfrm flipV="1">
            <a:off x="10673578" y="2164949"/>
            <a:ext cx="334644" cy="3369605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64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E14369-F024-0761-8473-13CF8D190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56" y="1885757"/>
            <a:ext cx="5544001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136631" y="4388275"/>
            <a:ext cx="2559071" cy="92696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520440" y="1413817"/>
            <a:ext cx="2711469" cy="196596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605821" y="2917637"/>
            <a:ext cx="2130824" cy="7781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73107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26115043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https://doi.org/10.1021/acsami.3c19394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2826833" y="1995559"/>
            <a:ext cx="2391469" cy="2972681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247810E-4E94-426D-04AD-E591AD88A3B1}"/>
              </a:ext>
            </a:extLst>
          </p:cNvPr>
          <p:cNvSpPr/>
          <p:nvPr/>
        </p:nvSpPr>
        <p:spPr>
          <a:xfrm flipH="1">
            <a:off x="1605821" y="2139509"/>
            <a:ext cx="2130824" cy="7781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CBDB9B-E31B-B981-09EB-EE4ADC046D00}"/>
              </a:ext>
            </a:extLst>
          </p:cNvPr>
          <p:cNvCxnSpPr>
            <a:cxnSpLocks/>
          </p:cNvCxnSpPr>
          <p:nvPr/>
        </p:nvCxnSpPr>
        <p:spPr>
          <a:xfrm flipV="1">
            <a:off x="1408446" y="4755773"/>
            <a:ext cx="2559071" cy="92696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49DC33-BF06-9083-4F12-BAD492AB0892}"/>
              </a:ext>
            </a:extLst>
          </p:cNvPr>
          <p:cNvCxnSpPr>
            <a:cxnSpLocks/>
          </p:cNvCxnSpPr>
          <p:nvPr/>
        </p:nvCxnSpPr>
        <p:spPr>
          <a:xfrm flipV="1">
            <a:off x="3942781" y="1511127"/>
            <a:ext cx="2711469" cy="196596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ED8D71-11E1-69AC-B01B-85C4CF0757BC}"/>
              </a:ext>
            </a:extLst>
          </p:cNvPr>
          <p:cNvCxnSpPr>
            <a:cxnSpLocks/>
          </p:cNvCxnSpPr>
          <p:nvPr/>
        </p:nvCxnSpPr>
        <p:spPr>
          <a:xfrm flipV="1">
            <a:off x="3154110" y="2153386"/>
            <a:ext cx="2180674" cy="3161856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BAE4D6-CD4E-03C0-7417-D0634E0F81EE}"/>
              </a:ext>
            </a:extLst>
          </p:cNvPr>
          <p:cNvCxnSpPr/>
          <p:nvPr/>
        </p:nvCxnSpPr>
        <p:spPr>
          <a:xfrm>
            <a:off x="4903510" y="2234065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30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1299BB-50F0-CDF1-BD4F-EBB770575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810"/>
            <a:ext cx="10846586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-304800" y="4109382"/>
            <a:ext cx="4776397" cy="83836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2691305" y="2271001"/>
            <a:ext cx="4540075" cy="154578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452681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4255151748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https://doi.org/10.1002/sstr.202400132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1098467" y="4344337"/>
            <a:ext cx="4199922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2557308" y="2514600"/>
            <a:ext cx="2098512" cy="2633053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8C703A8-DC44-7BE9-91E8-29F1E7B7D769}"/>
              </a:ext>
            </a:extLst>
          </p:cNvPr>
          <p:cNvSpPr/>
          <p:nvPr/>
        </p:nvSpPr>
        <p:spPr>
          <a:xfrm flipH="1">
            <a:off x="1098467" y="5064337"/>
            <a:ext cx="4199922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D6F3E9-8929-A341-A6C0-9B877BFF9118}"/>
              </a:ext>
            </a:extLst>
          </p:cNvPr>
          <p:cNvSpPr/>
          <p:nvPr/>
        </p:nvSpPr>
        <p:spPr>
          <a:xfrm flipH="1">
            <a:off x="6445982" y="5045714"/>
            <a:ext cx="4097748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D586AF-070C-63E7-21F2-7C898A70301B}"/>
              </a:ext>
            </a:extLst>
          </p:cNvPr>
          <p:cNvCxnSpPr>
            <a:cxnSpLocks/>
          </p:cNvCxnSpPr>
          <p:nvPr/>
        </p:nvCxnSpPr>
        <p:spPr>
          <a:xfrm flipV="1">
            <a:off x="5823006" y="4178463"/>
            <a:ext cx="4776397" cy="83836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197D9-111D-D4D7-6069-FC1780B90EC3}"/>
              </a:ext>
            </a:extLst>
          </p:cNvPr>
          <p:cNvSpPr/>
          <p:nvPr/>
        </p:nvSpPr>
        <p:spPr>
          <a:xfrm flipH="1">
            <a:off x="6445982" y="4325714"/>
            <a:ext cx="4097748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C46EC1-361E-474B-5B50-1ED245003395}"/>
              </a:ext>
            </a:extLst>
          </p:cNvPr>
          <p:cNvCxnSpPr>
            <a:cxnSpLocks/>
          </p:cNvCxnSpPr>
          <p:nvPr/>
        </p:nvCxnSpPr>
        <p:spPr>
          <a:xfrm flipV="1">
            <a:off x="8134356" y="2248421"/>
            <a:ext cx="4503407" cy="15951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6A8686-9A4E-CC09-953E-B05AB3943273}"/>
              </a:ext>
            </a:extLst>
          </p:cNvPr>
          <p:cNvCxnSpPr>
            <a:cxnSpLocks/>
          </p:cNvCxnSpPr>
          <p:nvPr/>
        </p:nvCxnSpPr>
        <p:spPr>
          <a:xfrm flipV="1">
            <a:off x="7775720" y="2792855"/>
            <a:ext cx="2098512" cy="2633053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2622DB-9147-CC71-9D5E-E17C45990FFF}"/>
              </a:ext>
            </a:extLst>
          </p:cNvPr>
          <p:cNvCxnSpPr/>
          <p:nvPr/>
        </p:nvCxnSpPr>
        <p:spPr>
          <a:xfrm>
            <a:off x="3929475" y="2168215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C4524C-AF31-BB3D-F8BB-5AD1706A2A3D}"/>
              </a:ext>
            </a:extLst>
          </p:cNvPr>
          <p:cNvCxnSpPr/>
          <p:nvPr/>
        </p:nvCxnSpPr>
        <p:spPr>
          <a:xfrm>
            <a:off x="9356240" y="2125284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10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60F16-2B1A-6E3D-7DD1-C13EAB18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22EA2B-A3D2-BAC4-6922-33CB7513B720}"/>
              </a:ext>
            </a:extLst>
          </p:cNvPr>
          <p:cNvSpPr/>
          <p:nvPr/>
        </p:nvSpPr>
        <p:spPr>
          <a:xfrm flipH="1">
            <a:off x="298704" y="1981440"/>
            <a:ext cx="931184" cy="396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302A63-8CDB-3825-3F5B-C60EEAF26A16}"/>
              </a:ext>
            </a:extLst>
          </p:cNvPr>
          <p:cNvSpPr/>
          <p:nvPr/>
        </p:nvSpPr>
        <p:spPr>
          <a:xfrm flipH="1">
            <a:off x="298704" y="2382030"/>
            <a:ext cx="931184" cy="396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2B7312-AB68-5AAA-2234-FF4273247671}"/>
              </a:ext>
            </a:extLst>
          </p:cNvPr>
          <p:cNvSpPr txBox="1"/>
          <p:nvPr/>
        </p:nvSpPr>
        <p:spPr>
          <a:xfrm>
            <a:off x="1357904" y="2179440"/>
            <a:ext cx="5461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black rectangles used to reconstruct the log-log grid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E8D23-3348-63AA-3A25-810FB767F4E3}"/>
              </a:ext>
            </a:extLst>
          </p:cNvPr>
          <p:cNvCxnSpPr>
            <a:cxnSpLocks/>
          </p:cNvCxnSpPr>
          <p:nvPr/>
        </p:nvCxnSpPr>
        <p:spPr>
          <a:xfrm flipV="1">
            <a:off x="156992" y="3203448"/>
            <a:ext cx="1072896" cy="45110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20667E-9AFD-05C1-7B2C-861A884EC810}"/>
              </a:ext>
            </a:extLst>
          </p:cNvPr>
          <p:cNvCxnSpPr>
            <a:cxnSpLocks/>
          </p:cNvCxnSpPr>
          <p:nvPr/>
        </p:nvCxnSpPr>
        <p:spPr>
          <a:xfrm flipV="1">
            <a:off x="163840" y="3864864"/>
            <a:ext cx="1200912" cy="103022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68F3-2405-B4FC-EB7F-7758015703EC}"/>
              </a:ext>
            </a:extLst>
          </p:cNvPr>
          <p:cNvSpPr txBox="1"/>
          <p:nvPr/>
        </p:nvSpPr>
        <p:spPr>
          <a:xfrm>
            <a:off x="1357903" y="3136781"/>
            <a:ext cx="226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log-log slope of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122B37-0BBF-840D-84A9-E2DF268A724C}"/>
              </a:ext>
            </a:extLst>
          </p:cNvPr>
          <p:cNvSpPr txBox="1"/>
          <p:nvPr/>
        </p:nvSpPr>
        <p:spPr>
          <a:xfrm>
            <a:off x="1364752" y="4195310"/>
            <a:ext cx="226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log-log slope of 2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5118406-8B33-EBF8-9D1A-8BC854E73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850298"/>
              </p:ext>
            </p:extLst>
          </p:nvPr>
        </p:nvGraphicFramePr>
        <p:xfrm>
          <a:off x="12" y="5190100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924639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414462161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Appears?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Correct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Correct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Show Hysteresis sweep?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Used pulsed-SCLC?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conclusion?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 = no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 = yes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 = no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 = yes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 = V</a:t>
                      </a:r>
                      <a:r>
                        <a:rPr lang="en-US" baseline="-25000" noProof="0" dirty="0">
                          <a:effectLst/>
                        </a:rPr>
                        <a:t>ons</a:t>
                      </a:r>
                      <a:endParaRPr lang="en-US" noProof="0" dirty="0">
                        <a:effectLst/>
                      </a:endParaRP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 = V</a:t>
                      </a:r>
                      <a:r>
                        <a:rPr lang="en-US" baseline="-25000" noProof="0" dirty="0">
                          <a:effectLst/>
                        </a:rPr>
                        <a:t>end</a:t>
                      </a:r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 = no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 = yes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 = no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 = yes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 = no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 = yes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 = no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 = yes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 = no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 = yes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 = no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 = yes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 = no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 = yes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 = no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 = yes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741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4FDBE445-D371-A8C2-612B-E4BC6EE21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r="53065" b="48753"/>
          <a:stretch/>
        </p:blipFill>
        <p:spPr bwMode="auto">
          <a:xfrm>
            <a:off x="417166" y="1653539"/>
            <a:ext cx="567883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613275" y="3257529"/>
            <a:ext cx="2357517" cy="92913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550397" y="1343852"/>
            <a:ext cx="1981723" cy="151611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319610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41725430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https://doi.org/10.1364/OE.519251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1382493" y="4866962"/>
            <a:ext cx="1476000" cy="576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3F5292-80C0-255E-888F-4603735799A9}"/>
              </a:ext>
            </a:extLst>
          </p:cNvPr>
          <p:cNvSpPr/>
          <p:nvPr/>
        </p:nvSpPr>
        <p:spPr>
          <a:xfrm flipH="1">
            <a:off x="1382493" y="4290962"/>
            <a:ext cx="1476000" cy="576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DDBB28-EB53-7291-B962-5AC150B94FA4}"/>
              </a:ext>
            </a:extLst>
          </p:cNvPr>
          <p:cNvCxnSpPr>
            <a:cxnSpLocks/>
          </p:cNvCxnSpPr>
          <p:nvPr/>
        </p:nvCxnSpPr>
        <p:spPr>
          <a:xfrm flipV="1">
            <a:off x="1697928" y="3138630"/>
            <a:ext cx="2357517" cy="92913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65C3F0-0214-27CF-FC69-B2DC56E2799C}"/>
              </a:ext>
            </a:extLst>
          </p:cNvPr>
          <p:cNvCxnSpPr>
            <a:cxnSpLocks/>
          </p:cNvCxnSpPr>
          <p:nvPr/>
        </p:nvCxnSpPr>
        <p:spPr>
          <a:xfrm flipV="1">
            <a:off x="1562776" y="3832132"/>
            <a:ext cx="2357517" cy="92913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9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87E0D-CD2C-D2BD-0310-33ED0C3F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1" t="6955" b="3706"/>
          <a:stretch/>
        </p:blipFill>
        <p:spPr>
          <a:xfrm>
            <a:off x="150534" y="2185240"/>
            <a:ext cx="5626815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2639609" y="4364522"/>
            <a:ext cx="1713725" cy="233522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292582" y="1989906"/>
            <a:ext cx="1779278" cy="474923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009972" y="3816988"/>
            <a:ext cx="1692000" cy="23352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956994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5514309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https://doi.org/10.1016/j.cej.2024.152213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BEE7EDB-FB29-87E0-E922-F391F02BD18B}"/>
              </a:ext>
            </a:extLst>
          </p:cNvPr>
          <p:cNvSpPr/>
          <p:nvPr/>
        </p:nvSpPr>
        <p:spPr>
          <a:xfrm flipH="1">
            <a:off x="1009972" y="1481765"/>
            <a:ext cx="1692000" cy="23352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35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B7B63C-13F1-5100-1455-698DFCF94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"/>
          <a:stretch/>
        </p:blipFill>
        <p:spPr>
          <a:xfrm>
            <a:off x="167640" y="1493351"/>
            <a:ext cx="5481261" cy="468000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684149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51997174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https://doi.org/10.1002/smll.202402268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1213237" y="2524629"/>
            <a:ext cx="2586423" cy="7421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2862108" y="1811810"/>
            <a:ext cx="1778262" cy="313593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8D17DDE-2454-347C-622D-9BA1FD3A8E64}"/>
              </a:ext>
            </a:extLst>
          </p:cNvPr>
          <p:cNvSpPr/>
          <p:nvPr/>
        </p:nvSpPr>
        <p:spPr>
          <a:xfrm flipH="1">
            <a:off x="1213236" y="1782453"/>
            <a:ext cx="2586423" cy="7421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922986-7A9E-56E4-B336-FE060E29E9C0}"/>
              </a:ext>
            </a:extLst>
          </p:cNvPr>
          <p:cNvCxnSpPr>
            <a:cxnSpLocks/>
          </p:cNvCxnSpPr>
          <p:nvPr/>
        </p:nvCxnSpPr>
        <p:spPr>
          <a:xfrm flipV="1">
            <a:off x="1301304" y="4252235"/>
            <a:ext cx="3124200" cy="90691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09FE9B-183D-40CC-B6DB-5665F4A126E6}"/>
              </a:ext>
            </a:extLst>
          </p:cNvPr>
          <p:cNvCxnSpPr>
            <a:cxnSpLocks/>
          </p:cNvCxnSpPr>
          <p:nvPr/>
        </p:nvCxnSpPr>
        <p:spPr>
          <a:xfrm flipV="1">
            <a:off x="1140254" y="3299141"/>
            <a:ext cx="3124200" cy="90691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0490EF-58A5-FDB0-DE24-36F5ADCEE3B9}"/>
              </a:ext>
            </a:extLst>
          </p:cNvPr>
          <p:cNvCxnSpPr>
            <a:cxnSpLocks/>
          </p:cNvCxnSpPr>
          <p:nvPr/>
        </p:nvCxnSpPr>
        <p:spPr>
          <a:xfrm flipV="1">
            <a:off x="2697481" y="1928351"/>
            <a:ext cx="3307080" cy="19050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FFB88E-93CA-A8CF-B850-7F877F8E9930}"/>
              </a:ext>
            </a:extLst>
          </p:cNvPr>
          <p:cNvCxnSpPr>
            <a:cxnSpLocks/>
          </p:cNvCxnSpPr>
          <p:nvPr/>
        </p:nvCxnSpPr>
        <p:spPr>
          <a:xfrm flipV="1">
            <a:off x="2668739" y="2979420"/>
            <a:ext cx="3307080" cy="19050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116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2FEDEE3E-64D6-424D-E8A8-862AD7D1B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8" t="66573"/>
          <a:stretch/>
        </p:blipFill>
        <p:spPr bwMode="auto">
          <a:xfrm>
            <a:off x="324247" y="1572499"/>
            <a:ext cx="5218824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500160" y="3633726"/>
            <a:ext cx="2251079" cy="576261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884714" y="1752491"/>
            <a:ext cx="2764217" cy="145650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380722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55512148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https://doi.org/10.1002/cptc.202400040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2038619" y="4808668"/>
            <a:ext cx="1944000" cy="50472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2862108" y="1811810"/>
            <a:ext cx="1778262" cy="313593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AD84E950-3B5C-13AB-B8AF-6BA1E6308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27" y="2463001"/>
            <a:ext cx="2886710" cy="370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6B22E-8E47-58B0-20EF-3AF7A9F4722A}"/>
              </a:ext>
            </a:extLst>
          </p:cNvPr>
          <p:cNvSpPr/>
          <p:nvPr/>
        </p:nvSpPr>
        <p:spPr>
          <a:xfrm flipH="1">
            <a:off x="2038619" y="4303947"/>
            <a:ext cx="1944000" cy="50472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21F42A-31A6-B15D-6C4C-8464F209B890}"/>
              </a:ext>
            </a:extLst>
          </p:cNvPr>
          <p:cNvCxnSpPr>
            <a:cxnSpLocks/>
          </p:cNvCxnSpPr>
          <p:nvPr/>
        </p:nvCxnSpPr>
        <p:spPr>
          <a:xfrm flipV="1">
            <a:off x="1285777" y="3224274"/>
            <a:ext cx="2251079" cy="576261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65A2D4-6A96-387A-5544-213ABD8AE8E1}"/>
              </a:ext>
            </a:extLst>
          </p:cNvPr>
          <p:cNvCxnSpPr>
            <a:cxnSpLocks/>
          </p:cNvCxnSpPr>
          <p:nvPr/>
        </p:nvCxnSpPr>
        <p:spPr>
          <a:xfrm flipV="1">
            <a:off x="1906306" y="3974692"/>
            <a:ext cx="2251079" cy="576261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CF86AC-B7F2-8E36-719E-0BBEECD81983}"/>
              </a:ext>
            </a:extLst>
          </p:cNvPr>
          <p:cNvCxnSpPr>
            <a:cxnSpLocks/>
          </p:cNvCxnSpPr>
          <p:nvPr/>
        </p:nvCxnSpPr>
        <p:spPr>
          <a:xfrm flipV="1">
            <a:off x="2058706" y="4127092"/>
            <a:ext cx="2251079" cy="576261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D26DAF-5009-0834-7BC6-D8D1C65AE94B}"/>
              </a:ext>
            </a:extLst>
          </p:cNvPr>
          <p:cNvCxnSpPr>
            <a:cxnSpLocks/>
          </p:cNvCxnSpPr>
          <p:nvPr/>
        </p:nvCxnSpPr>
        <p:spPr>
          <a:xfrm flipV="1">
            <a:off x="4061663" y="1319461"/>
            <a:ext cx="2764217" cy="145650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F01E75-E5C5-28B4-1E6E-7B7A86DDB5E5}"/>
              </a:ext>
            </a:extLst>
          </p:cNvPr>
          <p:cNvCxnSpPr>
            <a:cxnSpLocks/>
          </p:cNvCxnSpPr>
          <p:nvPr/>
        </p:nvCxnSpPr>
        <p:spPr>
          <a:xfrm flipV="1">
            <a:off x="4567461" y="2112956"/>
            <a:ext cx="2764217" cy="145650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723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9E7E6526-F8E9-0DBA-A633-41F4D139B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35" r="65339"/>
          <a:stretch/>
        </p:blipFill>
        <p:spPr bwMode="auto">
          <a:xfrm>
            <a:off x="97971" y="1811810"/>
            <a:ext cx="6492999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2018211" y="4604844"/>
            <a:ext cx="3004458" cy="68580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269421" y="1798748"/>
            <a:ext cx="2429692" cy="108403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747903" y="3800544"/>
            <a:ext cx="2142000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104920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016296943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https://doi.org/10.1002/smll.202401456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E7E3507-9CE3-7595-9010-B7EE724C7469}"/>
              </a:ext>
            </a:extLst>
          </p:cNvPr>
          <p:cNvSpPr/>
          <p:nvPr/>
        </p:nvSpPr>
        <p:spPr>
          <a:xfrm flipH="1">
            <a:off x="1747903" y="4268544"/>
            <a:ext cx="2142000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816AEE-8A22-4DAF-733B-F55C7761E7A1}"/>
              </a:ext>
            </a:extLst>
          </p:cNvPr>
          <p:cNvCxnSpPr>
            <a:cxnSpLocks/>
          </p:cNvCxnSpPr>
          <p:nvPr/>
        </p:nvCxnSpPr>
        <p:spPr>
          <a:xfrm flipV="1">
            <a:off x="5009573" y="3277028"/>
            <a:ext cx="2429692" cy="108403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528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7E94C3-0D4E-90F1-997E-0F561A2F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60" y="2038677"/>
            <a:ext cx="5704194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508760" y="5174611"/>
            <a:ext cx="2815045" cy="50778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172853" y="1995577"/>
            <a:ext cx="2756263" cy="104502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209164" y="3386653"/>
            <a:ext cx="2252493" cy="432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252259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24254009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https://doi.org/10.1021/acsaelm.4c00622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CD2A0ED-37A9-FAB9-8BDA-A7783B312BDD}"/>
              </a:ext>
            </a:extLst>
          </p:cNvPr>
          <p:cNvSpPr/>
          <p:nvPr/>
        </p:nvSpPr>
        <p:spPr>
          <a:xfrm flipH="1">
            <a:off x="1209163" y="3818653"/>
            <a:ext cx="2252493" cy="432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41BAE7-F2FD-D902-60D5-0BA3A313F0D2}"/>
              </a:ext>
            </a:extLst>
          </p:cNvPr>
          <p:cNvCxnSpPr>
            <a:cxnSpLocks/>
          </p:cNvCxnSpPr>
          <p:nvPr/>
        </p:nvCxnSpPr>
        <p:spPr>
          <a:xfrm flipV="1">
            <a:off x="1357808" y="4704203"/>
            <a:ext cx="2815045" cy="50778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D748AB-AA85-9413-AF2C-D40274C6D367}"/>
              </a:ext>
            </a:extLst>
          </p:cNvPr>
          <p:cNvCxnSpPr>
            <a:cxnSpLocks/>
          </p:cNvCxnSpPr>
          <p:nvPr/>
        </p:nvCxnSpPr>
        <p:spPr>
          <a:xfrm flipV="1">
            <a:off x="4617536" y="2426632"/>
            <a:ext cx="2756263" cy="104502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362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E79557-249A-54E4-070D-FE9258B3E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6" y="1811810"/>
            <a:ext cx="5755273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2011680" y="4545978"/>
            <a:ext cx="2540725" cy="58129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999140" y="2106199"/>
            <a:ext cx="2690949" cy="132280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358093" y="5342903"/>
            <a:ext cx="1509228" cy="36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353038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424700229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https://doi.org/10.1002/smll.202402197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3677256" y="2011680"/>
            <a:ext cx="1992024" cy="2743200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DCFAB3-43B9-912D-BDB3-21329DBA3315}"/>
              </a:ext>
            </a:extLst>
          </p:cNvPr>
          <p:cNvSpPr/>
          <p:nvPr/>
        </p:nvSpPr>
        <p:spPr>
          <a:xfrm flipH="1">
            <a:off x="1358093" y="4981444"/>
            <a:ext cx="1509228" cy="36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3D78CB-7564-1F55-5C64-FE851BC8ECF6}"/>
              </a:ext>
            </a:extLst>
          </p:cNvPr>
          <p:cNvCxnSpPr>
            <a:cxnSpLocks/>
          </p:cNvCxnSpPr>
          <p:nvPr/>
        </p:nvCxnSpPr>
        <p:spPr>
          <a:xfrm flipV="1">
            <a:off x="2099645" y="3750512"/>
            <a:ext cx="2540725" cy="58129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3E944A-6436-F30C-8350-3F75974754F8}"/>
              </a:ext>
            </a:extLst>
          </p:cNvPr>
          <p:cNvCxnSpPr>
            <a:cxnSpLocks/>
          </p:cNvCxnSpPr>
          <p:nvPr/>
        </p:nvCxnSpPr>
        <p:spPr>
          <a:xfrm flipV="1">
            <a:off x="4147840" y="2206446"/>
            <a:ext cx="2690949" cy="132280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0C7C6F0-7698-114E-94E0-68D6B0FFF601}"/>
              </a:ext>
            </a:extLst>
          </p:cNvPr>
          <p:cNvCxnSpPr>
            <a:cxnSpLocks/>
          </p:cNvCxnSpPr>
          <p:nvPr/>
        </p:nvCxnSpPr>
        <p:spPr>
          <a:xfrm flipV="1">
            <a:off x="3633628" y="2276752"/>
            <a:ext cx="2108972" cy="2404743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8C1D58-85A2-33C9-BDA0-AAA364FA0382}"/>
              </a:ext>
            </a:extLst>
          </p:cNvPr>
          <p:cNvCxnSpPr/>
          <p:nvPr/>
        </p:nvCxnSpPr>
        <p:spPr>
          <a:xfrm>
            <a:off x="4999777" y="2106199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C94E0C-B772-2944-D5DF-7B4DD088C1E6}"/>
              </a:ext>
            </a:extLst>
          </p:cNvPr>
          <p:cNvCxnSpPr/>
          <p:nvPr/>
        </p:nvCxnSpPr>
        <p:spPr>
          <a:xfrm>
            <a:off x="5038963" y="2106199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518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4CC9D9-CD12-3433-3941-ED3FA282B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61" y="1896718"/>
            <a:ext cx="5964391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267098" y="4161260"/>
            <a:ext cx="3651068" cy="104502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583055" y="2145185"/>
            <a:ext cx="3255352" cy="187230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253951" y="2181191"/>
            <a:ext cx="3020512" cy="8773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110464"/>
              </p:ext>
            </p:extLst>
          </p:nvPr>
        </p:nvGraphicFramePr>
        <p:xfrm>
          <a:off x="0" y="-3882"/>
          <a:ext cx="12191988" cy="161544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4652134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https://doi.org/10.1021/acsenergylett.4c00656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3900605" y="1896718"/>
            <a:ext cx="1778262" cy="313593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8BADC84-50A3-3A27-C559-CD236A909863}"/>
              </a:ext>
            </a:extLst>
          </p:cNvPr>
          <p:cNvSpPr/>
          <p:nvPr/>
        </p:nvSpPr>
        <p:spPr>
          <a:xfrm flipH="1">
            <a:off x="1253951" y="3058544"/>
            <a:ext cx="3020512" cy="8773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47B3AC-B57A-C917-F5F9-C29D68F283C7}"/>
              </a:ext>
            </a:extLst>
          </p:cNvPr>
          <p:cNvCxnSpPr>
            <a:cxnSpLocks/>
          </p:cNvCxnSpPr>
          <p:nvPr/>
        </p:nvCxnSpPr>
        <p:spPr>
          <a:xfrm flipV="1">
            <a:off x="1253951" y="4065415"/>
            <a:ext cx="3651068" cy="104502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101959-74D8-657A-47D2-42D179109AE5}"/>
              </a:ext>
            </a:extLst>
          </p:cNvPr>
          <p:cNvCxnSpPr>
            <a:cxnSpLocks/>
          </p:cNvCxnSpPr>
          <p:nvPr/>
        </p:nvCxnSpPr>
        <p:spPr>
          <a:xfrm flipV="1">
            <a:off x="1207086" y="4425229"/>
            <a:ext cx="3651068" cy="104502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A518D6-D18B-FF4A-FE8D-3AD32EB419FD}"/>
              </a:ext>
            </a:extLst>
          </p:cNvPr>
          <p:cNvCxnSpPr>
            <a:cxnSpLocks/>
          </p:cNvCxnSpPr>
          <p:nvPr/>
        </p:nvCxnSpPr>
        <p:spPr>
          <a:xfrm flipV="1">
            <a:off x="4905019" y="1548665"/>
            <a:ext cx="3255352" cy="187230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197AAB-595F-F0B6-DE7C-0D63712F6445}"/>
              </a:ext>
            </a:extLst>
          </p:cNvPr>
          <p:cNvCxnSpPr>
            <a:cxnSpLocks/>
          </p:cNvCxnSpPr>
          <p:nvPr/>
        </p:nvCxnSpPr>
        <p:spPr>
          <a:xfrm flipV="1">
            <a:off x="4321600" y="1853006"/>
            <a:ext cx="1778262" cy="313593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1E6A20-C86C-E781-2FBD-BD6C8BE7A701}"/>
              </a:ext>
            </a:extLst>
          </p:cNvPr>
          <p:cNvCxnSpPr>
            <a:cxnSpLocks/>
          </p:cNvCxnSpPr>
          <p:nvPr/>
        </p:nvCxnSpPr>
        <p:spPr>
          <a:xfrm flipV="1">
            <a:off x="4654236" y="1873817"/>
            <a:ext cx="1306260" cy="3375139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61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9B882F-A15C-9277-A853-E8049018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" y="1944072"/>
            <a:ext cx="5943069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595011" y="4936807"/>
            <a:ext cx="2534194" cy="692331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272366" y="1789608"/>
            <a:ext cx="2265594" cy="120178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146287" y="4928740"/>
            <a:ext cx="1725639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030845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24121956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https://doi.org/10.1002/aenm.202400582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3860074" y="2044337"/>
            <a:ext cx="1358537" cy="3393069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D3F4D7-B2C7-BECB-DE74-3B3373B3DD77}"/>
              </a:ext>
            </a:extLst>
          </p:cNvPr>
          <p:cNvSpPr/>
          <p:nvPr/>
        </p:nvSpPr>
        <p:spPr>
          <a:xfrm flipH="1">
            <a:off x="1146287" y="5396740"/>
            <a:ext cx="1725639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8E9E7F-0D03-3E4B-BB40-3204DF8CB6E5}"/>
              </a:ext>
            </a:extLst>
          </p:cNvPr>
          <p:cNvCxnSpPr>
            <a:cxnSpLocks/>
          </p:cNvCxnSpPr>
          <p:nvPr/>
        </p:nvCxnSpPr>
        <p:spPr>
          <a:xfrm flipV="1">
            <a:off x="1551577" y="4457347"/>
            <a:ext cx="2534194" cy="692331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78028F-0EF0-73AB-E641-8D0598BD378E}"/>
              </a:ext>
            </a:extLst>
          </p:cNvPr>
          <p:cNvCxnSpPr>
            <a:cxnSpLocks/>
          </p:cNvCxnSpPr>
          <p:nvPr/>
        </p:nvCxnSpPr>
        <p:spPr>
          <a:xfrm flipV="1">
            <a:off x="4424766" y="1804854"/>
            <a:ext cx="2265594" cy="120178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2D2114-3639-B907-C469-5A99B1F2845F}"/>
              </a:ext>
            </a:extLst>
          </p:cNvPr>
          <p:cNvCxnSpPr>
            <a:cxnSpLocks/>
          </p:cNvCxnSpPr>
          <p:nvPr/>
        </p:nvCxnSpPr>
        <p:spPr>
          <a:xfrm flipV="1">
            <a:off x="3971194" y="2033776"/>
            <a:ext cx="1358537" cy="3393069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5E202-93A1-B1F4-B55C-1E7FD75D8F21}"/>
              </a:ext>
            </a:extLst>
          </p:cNvPr>
          <p:cNvCxnSpPr/>
          <p:nvPr/>
        </p:nvCxnSpPr>
        <p:spPr>
          <a:xfrm>
            <a:off x="4969293" y="2249813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1354BD-0375-DB4E-BAF7-AF95C5C81EB5}"/>
              </a:ext>
            </a:extLst>
          </p:cNvPr>
          <p:cNvCxnSpPr/>
          <p:nvPr/>
        </p:nvCxnSpPr>
        <p:spPr>
          <a:xfrm>
            <a:off x="5089037" y="2245461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14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ABF361-52E2-06E0-5580-E471C0EC0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68" y="1989793"/>
            <a:ext cx="5623978" cy="46800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364755" y="2129248"/>
            <a:ext cx="2473651" cy="48322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278815" y="5807512"/>
            <a:ext cx="1788736" cy="163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888360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01871970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https://doi.org/10.1002/adma.202312704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4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4049486" y="2148841"/>
            <a:ext cx="1776756" cy="1033592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C6ADFDA-F642-3ABC-9449-AE7DE47BA53C}"/>
              </a:ext>
            </a:extLst>
          </p:cNvPr>
          <p:cNvSpPr/>
          <p:nvPr/>
        </p:nvSpPr>
        <p:spPr>
          <a:xfrm flipH="1">
            <a:off x="1278815" y="5644226"/>
            <a:ext cx="1788736" cy="163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6401CB-B297-D0EA-8FEA-4973290E7852}"/>
              </a:ext>
            </a:extLst>
          </p:cNvPr>
          <p:cNvCxnSpPr>
            <a:cxnSpLocks/>
          </p:cNvCxnSpPr>
          <p:nvPr/>
        </p:nvCxnSpPr>
        <p:spPr>
          <a:xfrm flipV="1">
            <a:off x="1619642" y="5462068"/>
            <a:ext cx="2344783" cy="21222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D73DF5-5434-6344-A902-3C928E295A0C}"/>
              </a:ext>
            </a:extLst>
          </p:cNvPr>
          <p:cNvCxnSpPr>
            <a:cxnSpLocks/>
          </p:cNvCxnSpPr>
          <p:nvPr/>
        </p:nvCxnSpPr>
        <p:spPr>
          <a:xfrm flipV="1">
            <a:off x="2244634" y="2950620"/>
            <a:ext cx="2344783" cy="21222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9E11A0-6F30-8281-623C-717B4ADB2863}"/>
              </a:ext>
            </a:extLst>
          </p:cNvPr>
          <p:cNvCxnSpPr>
            <a:cxnSpLocks/>
          </p:cNvCxnSpPr>
          <p:nvPr/>
        </p:nvCxnSpPr>
        <p:spPr>
          <a:xfrm flipV="1">
            <a:off x="2364377" y="4206344"/>
            <a:ext cx="2344783" cy="21222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80A992-788C-C444-5A32-DE4B251E64FC}"/>
              </a:ext>
            </a:extLst>
          </p:cNvPr>
          <p:cNvCxnSpPr>
            <a:cxnSpLocks/>
          </p:cNvCxnSpPr>
          <p:nvPr/>
        </p:nvCxnSpPr>
        <p:spPr>
          <a:xfrm flipV="1">
            <a:off x="4589417" y="3367167"/>
            <a:ext cx="2473651" cy="48322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F43216-053F-51F2-3144-9DF8968A1085}"/>
              </a:ext>
            </a:extLst>
          </p:cNvPr>
          <p:cNvCxnSpPr>
            <a:cxnSpLocks/>
          </p:cNvCxnSpPr>
          <p:nvPr/>
        </p:nvCxnSpPr>
        <p:spPr>
          <a:xfrm flipV="1">
            <a:off x="3751239" y="4603977"/>
            <a:ext cx="2473651" cy="48322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5AB1CAB-60F4-455E-A0F1-F2025A9F72C7}"/>
              </a:ext>
            </a:extLst>
          </p:cNvPr>
          <p:cNvCxnSpPr>
            <a:cxnSpLocks/>
          </p:cNvCxnSpPr>
          <p:nvPr/>
        </p:nvCxnSpPr>
        <p:spPr>
          <a:xfrm flipV="1">
            <a:off x="4036527" y="3415439"/>
            <a:ext cx="1776756" cy="1033592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DCD6C1A-C1DA-5384-62AC-6C543EE5D81A}"/>
              </a:ext>
            </a:extLst>
          </p:cNvPr>
          <p:cNvCxnSpPr>
            <a:cxnSpLocks/>
          </p:cNvCxnSpPr>
          <p:nvPr/>
        </p:nvCxnSpPr>
        <p:spPr>
          <a:xfrm flipV="1">
            <a:off x="2792033" y="4804986"/>
            <a:ext cx="1756983" cy="923077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4430C67-BE69-912A-38E5-8A4FE8B93079}"/>
              </a:ext>
            </a:extLst>
          </p:cNvPr>
          <p:cNvCxnSpPr/>
          <p:nvPr/>
        </p:nvCxnSpPr>
        <p:spPr>
          <a:xfrm>
            <a:off x="5359003" y="2328267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24167F7-5B10-0D00-328A-B3B7AAD228FE}"/>
              </a:ext>
            </a:extLst>
          </p:cNvPr>
          <p:cNvCxnSpPr/>
          <p:nvPr/>
        </p:nvCxnSpPr>
        <p:spPr>
          <a:xfrm>
            <a:off x="4146334" y="2328267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478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3">
            <a:extLst>
              <a:ext uri="{FF2B5EF4-FFF2-40B4-BE49-F238E27FC236}">
                <a16:creationId xmlns:a16="http://schemas.microsoft.com/office/drawing/2014/main" id="{FC5C56DF-6AB9-C912-F9B5-BF559772C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8987"/>
          <a:stretch/>
        </p:blipFill>
        <p:spPr bwMode="auto">
          <a:xfrm>
            <a:off x="0" y="1573835"/>
            <a:ext cx="5997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17415E-9985-90CC-6862-308B1F77E61E}"/>
              </a:ext>
            </a:extLst>
          </p:cNvPr>
          <p:cNvSpPr/>
          <p:nvPr/>
        </p:nvSpPr>
        <p:spPr>
          <a:xfrm flipH="1">
            <a:off x="1420791" y="4627879"/>
            <a:ext cx="1714520" cy="396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2331718" y="4558938"/>
            <a:ext cx="2390503" cy="555171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A3F944D-6774-72A2-D109-99CE40F06539}"/>
              </a:ext>
            </a:extLst>
          </p:cNvPr>
          <p:cNvSpPr/>
          <p:nvPr/>
        </p:nvSpPr>
        <p:spPr>
          <a:xfrm flipH="1">
            <a:off x="1420791" y="5028469"/>
            <a:ext cx="1714520" cy="396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43CBD6-7B5A-33B1-8264-7B434EFFFF18}"/>
              </a:ext>
            </a:extLst>
          </p:cNvPr>
          <p:cNvCxnSpPr>
            <a:cxnSpLocks/>
          </p:cNvCxnSpPr>
          <p:nvPr/>
        </p:nvCxnSpPr>
        <p:spPr>
          <a:xfrm flipV="1">
            <a:off x="4519748" y="1848390"/>
            <a:ext cx="2142309" cy="99277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E3DC4D0-3BEF-8262-4A85-B78AE0A59796}"/>
              </a:ext>
            </a:extLst>
          </p:cNvPr>
          <p:cNvSpPr/>
          <p:nvPr/>
        </p:nvSpPr>
        <p:spPr>
          <a:xfrm flipH="1">
            <a:off x="2180240" y="3485613"/>
            <a:ext cx="900000" cy="2166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2E277B-ADC0-990B-58A5-C9EE851A35C9}"/>
              </a:ext>
            </a:extLst>
          </p:cNvPr>
          <p:cNvSpPr/>
          <p:nvPr/>
        </p:nvSpPr>
        <p:spPr>
          <a:xfrm flipH="1">
            <a:off x="2180240" y="3703319"/>
            <a:ext cx="900000" cy="2166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5FC893-E289-F025-11CC-C130A47C5D36}"/>
              </a:ext>
            </a:extLst>
          </p:cNvPr>
          <p:cNvCxnSpPr>
            <a:cxnSpLocks/>
          </p:cNvCxnSpPr>
          <p:nvPr/>
        </p:nvCxnSpPr>
        <p:spPr>
          <a:xfrm flipV="1">
            <a:off x="2795452" y="3424649"/>
            <a:ext cx="1271161" cy="28846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9E1651-3CE6-DFCE-3316-AE7236F59CE7}"/>
              </a:ext>
            </a:extLst>
          </p:cNvPr>
          <p:cNvCxnSpPr>
            <a:cxnSpLocks/>
          </p:cNvCxnSpPr>
          <p:nvPr/>
        </p:nvCxnSpPr>
        <p:spPr>
          <a:xfrm flipV="1">
            <a:off x="2923379" y="1976730"/>
            <a:ext cx="2142309" cy="99277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504047-C2BE-0F57-3EE6-FB564F211B91}"/>
              </a:ext>
            </a:extLst>
          </p:cNvPr>
          <p:cNvCxnSpPr/>
          <p:nvPr/>
        </p:nvCxnSpPr>
        <p:spPr>
          <a:xfrm>
            <a:off x="5078770" y="2443839"/>
            <a:ext cx="0" cy="3060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F9842E-A63D-8368-B26C-317B4AB38AFB}"/>
              </a:ext>
            </a:extLst>
          </p:cNvPr>
          <p:cNvCxnSpPr/>
          <p:nvPr/>
        </p:nvCxnSpPr>
        <p:spPr>
          <a:xfrm>
            <a:off x="4105296" y="1560447"/>
            <a:ext cx="0" cy="2412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C65BF5D-2E27-74E6-B4BA-B33C6ED47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119993"/>
              </p:ext>
            </p:extLst>
          </p:nvPr>
        </p:nvGraphicFramePr>
        <p:xfrm>
          <a:off x="0" y="-3882"/>
          <a:ext cx="12191988" cy="161544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924639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414462161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hlinkClick r:id="rId3"/>
                        </a:rPr>
                        <a:t>https://doi.org/10.1038/s41586-023-05825-y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5584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2FA6B3-0389-9A92-5331-08707FA0D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3515"/>
            <a:ext cx="5804843" cy="46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DDE1BE-D4D2-FEEF-A970-B35508F1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263" y="1678386"/>
            <a:ext cx="5809375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888275" y="4229353"/>
            <a:ext cx="4166094" cy="1436781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380725" y="843613"/>
            <a:ext cx="4171478" cy="286262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961882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9319197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4"/>
                        </a:rPr>
                        <a:t>https://doi.org/10.1021/acsami.4c03260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6648317" y="3200524"/>
            <a:ext cx="3653865" cy="12801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4168315" y="1613894"/>
            <a:ext cx="1630515" cy="3227208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0AFDD37-7197-1367-9379-D2EB13D8F669}"/>
              </a:ext>
            </a:extLst>
          </p:cNvPr>
          <p:cNvSpPr/>
          <p:nvPr/>
        </p:nvSpPr>
        <p:spPr>
          <a:xfrm flipH="1">
            <a:off x="834689" y="1932368"/>
            <a:ext cx="3700066" cy="12801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D16CE-62C3-5CE5-8E82-29CD297A8735}"/>
              </a:ext>
            </a:extLst>
          </p:cNvPr>
          <p:cNvSpPr/>
          <p:nvPr/>
        </p:nvSpPr>
        <p:spPr>
          <a:xfrm flipH="1">
            <a:off x="834689" y="3209316"/>
            <a:ext cx="3700066" cy="12801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B7FE7B-412A-5861-259B-1E1CC6B2BC8F}"/>
              </a:ext>
            </a:extLst>
          </p:cNvPr>
          <p:cNvCxnSpPr>
            <a:cxnSpLocks/>
          </p:cNvCxnSpPr>
          <p:nvPr/>
        </p:nvCxnSpPr>
        <p:spPr>
          <a:xfrm flipV="1">
            <a:off x="6440056" y="4229353"/>
            <a:ext cx="4382589" cy="150006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A13083-CB5C-489C-4B31-DFFE375DC45A}"/>
              </a:ext>
            </a:extLst>
          </p:cNvPr>
          <p:cNvCxnSpPr>
            <a:cxnSpLocks/>
          </p:cNvCxnSpPr>
          <p:nvPr/>
        </p:nvCxnSpPr>
        <p:spPr>
          <a:xfrm flipV="1">
            <a:off x="8678680" y="1105171"/>
            <a:ext cx="4171478" cy="286262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F3BD02D-33C7-791C-1AC1-3AB66D5EC3C4}"/>
              </a:ext>
            </a:extLst>
          </p:cNvPr>
          <p:cNvSpPr/>
          <p:nvPr/>
        </p:nvSpPr>
        <p:spPr>
          <a:xfrm flipH="1">
            <a:off x="6648317" y="1920417"/>
            <a:ext cx="3653865" cy="12801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FB08EA-F82A-30C5-0B4C-B5A630AC5D24}"/>
              </a:ext>
            </a:extLst>
          </p:cNvPr>
          <p:cNvCxnSpPr>
            <a:cxnSpLocks/>
          </p:cNvCxnSpPr>
          <p:nvPr/>
        </p:nvCxnSpPr>
        <p:spPr>
          <a:xfrm flipV="1">
            <a:off x="9330663" y="1935882"/>
            <a:ext cx="1630515" cy="3227208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A0F323-B29F-404D-916D-3E9E591C8E9D}"/>
              </a:ext>
            </a:extLst>
          </p:cNvPr>
          <p:cNvCxnSpPr/>
          <p:nvPr/>
        </p:nvCxnSpPr>
        <p:spPr>
          <a:xfrm>
            <a:off x="10608093" y="2136542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210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687A49-B431-EEE7-C771-981D18268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90" y="1870593"/>
            <a:ext cx="6059024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358537" y="4979284"/>
            <a:ext cx="2416629" cy="86320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775166" y="2050868"/>
            <a:ext cx="2411507" cy="171050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591020" y="2872709"/>
            <a:ext cx="1839958" cy="64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576989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412709989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https://doi.org/10.1002/adfm.202401220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2591889" y="2808382"/>
            <a:ext cx="2290354" cy="2383755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A2B7458-ECA7-CFF5-F84D-9EB13CF51F56}"/>
              </a:ext>
            </a:extLst>
          </p:cNvPr>
          <p:cNvSpPr/>
          <p:nvPr/>
        </p:nvSpPr>
        <p:spPr>
          <a:xfrm flipH="1">
            <a:off x="1591020" y="2224709"/>
            <a:ext cx="1839958" cy="64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C3CC54-D693-374B-40D2-FE9AE78F179B}"/>
              </a:ext>
            </a:extLst>
          </p:cNvPr>
          <p:cNvCxnSpPr>
            <a:cxnSpLocks/>
          </p:cNvCxnSpPr>
          <p:nvPr/>
        </p:nvCxnSpPr>
        <p:spPr>
          <a:xfrm flipV="1">
            <a:off x="1145177" y="4760536"/>
            <a:ext cx="2416629" cy="86320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402A86-0812-72E3-4962-466BCE8F13B3}"/>
              </a:ext>
            </a:extLst>
          </p:cNvPr>
          <p:cNvCxnSpPr>
            <a:cxnSpLocks/>
          </p:cNvCxnSpPr>
          <p:nvPr/>
        </p:nvCxnSpPr>
        <p:spPr>
          <a:xfrm flipV="1">
            <a:off x="3927566" y="2823749"/>
            <a:ext cx="2411507" cy="171050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F3C90E-AB59-F9D5-0F57-5295E362D7B1}"/>
              </a:ext>
            </a:extLst>
          </p:cNvPr>
          <p:cNvCxnSpPr>
            <a:cxnSpLocks/>
          </p:cNvCxnSpPr>
          <p:nvPr/>
        </p:nvCxnSpPr>
        <p:spPr>
          <a:xfrm flipV="1">
            <a:off x="3049522" y="3316505"/>
            <a:ext cx="2384627" cy="2223702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8448507-6460-8B84-E86E-C7D1729384B5}"/>
              </a:ext>
            </a:extLst>
          </p:cNvPr>
          <p:cNvCxnSpPr/>
          <p:nvPr/>
        </p:nvCxnSpPr>
        <p:spPr>
          <a:xfrm>
            <a:off x="4377111" y="2206486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9B335CB-ED2F-B105-FC29-BD14DAD699E5}"/>
              </a:ext>
            </a:extLst>
          </p:cNvPr>
          <p:cNvCxnSpPr/>
          <p:nvPr/>
        </p:nvCxnSpPr>
        <p:spPr>
          <a:xfrm>
            <a:off x="4882243" y="2206486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34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270C62B-AF48-8E67-6348-618482299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" y="1755004"/>
            <a:ext cx="12192000" cy="454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738052" y="3814265"/>
            <a:ext cx="2841170" cy="58663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119847" y="1867458"/>
            <a:ext cx="2555963" cy="104263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834301" y="5097805"/>
            <a:ext cx="2555963" cy="5213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821336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840433848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https://doi.org/10.1021/acsami.4c00288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7CC5DB3-B6A6-E0FC-0B8F-2DC3FD15F38C}"/>
              </a:ext>
            </a:extLst>
          </p:cNvPr>
          <p:cNvSpPr/>
          <p:nvPr/>
        </p:nvSpPr>
        <p:spPr>
          <a:xfrm flipH="1">
            <a:off x="834301" y="4576487"/>
            <a:ext cx="2555963" cy="5213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3DBB26-9C1F-93E0-B4B6-2F50802D0AD1}"/>
              </a:ext>
            </a:extLst>
          </p:cNvPr>
          <p:cNvSpPr/>
          <p:nvPr/>
        </p:nvSpPr>
        <p:spPr>
          <a:xfrm flipH="1">
            <a:off x="9536316" y="4691627"/>
            <a:ext cx="2555963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A4FFE5-6B40-6CDB-147D-640D05A9E9B2}"/>
              </a:ext>
            </a:extLst>
          </p:cNvPr>
          <p:cNvSpPr/>
          <p:nvPr/>
        </p:nvSpPr>
        <p:spPr>
          <a:xfrm flipH="1">
            <a:off x="9536316" y="5159627"/>
            <a:ext cx="2555963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062086-3E50-3D14-FFBD-3AE9C241AC41}"/>
              </a:ext>
            </a:extLst>
          </p:cNvPr>
          <p:cNvCxnSpPr>
            <a:cxnSpLocks/>
          </p:cNvCxnSpPr>
          <p:nvPr/>
        </p:nvCxnSpPr>
        <p:spPr>
          <a:xfrm flipV="1">
            <a:off x="6928538" y="4602335"/>
            <a:ext cx="2841170" cy="52731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7A2BF0-1444-77B9-0BF7-7507639DCB9D}"/>
              </a:ext>
            </a:extLst>
          </p:cNvPr>
          <p:cNvCxnSpPr>
            <a:cxnSpLocks/>
          </p:cNvCxnSpPr>
          <p:nvPr/>
        </p:nvCxnSpPr>
        <p:spPr>
          <a:xfrm flipV="1">
            <a:off x="9536316" y="1803577"/>
            <a:ext cx="2635647" cy="97603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A57490-5898-3F76-12F0-94F32BDB3621}"/>
              </a:ext>
            </a:extLst>
          </p:cNvPr>
          <p:cNvCxnSpPr>
            <a:cxnSpLocks/>
          </p:cNvCxnSpPr>
          <p:nvPr/>
        </p:nvCxnSpPr>
        <p:spPr>
          <a:xfrm flipV="1">
            <a:off x="9782071" y="1833553"/>
            <a:ext cx="2635647" cy="97603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A5AA93-071C-1797-6C62-69571217F845}"/>
              </a:ext>
            </a:extLst>
          </p:cNvPr>
          <p:cNvCxnSpPr>
            <a:cxnSpLocks/>
          </p:cNvCxnSpPr>
          <p:nvPr/>
        </p:nvCxnSpPr>
        <p:spPr>
          <a:xfrm flipV="1">
            <a:off x="9958466" y="2211505"/>
            <a:ext cx="2635647" cy="97603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08F12F-A878-4E53-C8DD-6B038D56A489}"/>
              </a:ext>
            </a:extLst>
          </p:cNvPr>
          <p:cNvCxnSpPr>
            <a:cxnSpLocks/>
          </p:cNvCxnSpPr>
          <p:nvPr/>
        </p:nvCxnSpPr>
        <p:spPr>
          <a:xfrm flipV="1">
            <a:off x="7007613" y="4632311"/>
            <a:ext cx="2841170" cy="52731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EAE3CD-D7C7-5BA2-000F-5E116E939E09}"/>
              </a:ext>
            </a:extLst>
          </p:cNvPr>
          <p:cNvCxnSpPr>
            <a:cxnSpLocks/>
          </p:cNvCxnSpPr>
          <p:nvPr/>
        </p:nvCxnSpPr>
        <p:spPr>
          <a:xfrm flipV="1">
            <a:off x="7234690" y="4803526"/>
            <a:ext cx="2841170" cy="52731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67782FD-9FBB-A645-07D3-8FA7B5587A38}"/>
              </a:ext>
            </a:extLst>
          </p:cNvPr>
          <p:cNvCxnSpPr>
            <a:cxnSpLocks/>
          </p:cNvCxnSpPr>
          <p:nvPr/>
        </p:nvCxnSpPr>
        <p:spPr>
          <a:xfrm flipV="1">
            <a:off x="890452" y="3942281"/>
            <a:ext cx="2841170" cy="58663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077A4CB-B4B4-50A8-2155-8D68F3F44689}"/>
              </a:ext>
            </a:extLst>
          </p:cNvPr>
          <p:cNvCxnSpPr>
            <a:cxnSpLocks/>
          </p:cNvCxnSpPr>
          <p:nvPr/>
        </p:nvCxnSpPr>
        <p:spPr>
          <a:xfrm flipV="1">
            <a:off x="1001707" y="4408881"/>
            <a:ext cx="2841170" cy="58663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762C71-98B8-11BA-326A-FF92AD8C0AF9}"/>
              </a:ext>
            </a:extLst>
          </p:cNvPr>
          <p:cNvCxnSpPr>
            <a:cxnSpLocks/>
          </p:cNvCxnSpPr>
          <p:nvPr/>
        </p:nvCxnSpPr>
        <p:spPr>
          <a:xfrm flipV="1">
            <a:off x="3272247" y="2044242"/>
            <a:ext cx="2555963" cy="104263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D8A913-6F62-8B40-678A-7A9C7E42464D}"/>
              </a:ext>
            </a:extLst>
          </p:cNvPr>
          <p:cNvCxnSpPr>
            <a:cxnSpLocks/>
          </p:cNvCxnSpPr>
          <p:nvPr/>
        </p:nvCxnSpPr>
        <p:spPr>
          <a:xfrm flipV="1">
            <a:off x="3272247" y="2202738"/>
            <a:ext cx="2555963" cy="104263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290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7A2483-9853-E88D-46C5-64E2FDF44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9" y="1433918"/>
            <a:ext cx="11169075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765590" y="4216496"/>
            <a:ext cx="2193036" cy="137015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403739" y="2880561"/>
            <a:ext cx="2079811" cy="24972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516680" y="4959571"/>
            <a:ext cx="1555782" cy="9734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780272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633942133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https://doi.org/10.1002/advs.202400150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FB14AD4-A391-B0F3-1DFE-AEA0854F7F8F}"/>
              </a:ext>
            </a:extLst>
          </p:cNvPr>
          <p:cNvSpPr/>
          <p:nvPr/>
        </p:nvSpPr>
        <p:spPr>
          <a:xfrm flipH="1">
            <a:off x="1516680" y="3986123"/>
            <a:ext cx="1555782" cy="9734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E85457-EA79-0FE1-F9CA-25BA04280C85}"/>
              </a:ext>
            </a:extLst>
          </p:cNvPr>
          <p:cNvSpPr/>
          <p:nvPr/>
        </p:nvSpPr>
        <p:spPr>
          <a:xfrm flipH="1">
            <a:off x="1521281" y="2464440"/>
            <a:ext cx="1555782" cy="90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F1F8A1-FB56-FF7D-819F-291A6CA5B5CF}"/>
              </a:ext>
            </a:extLst>
          </p:cNvPr>
          <p:cNvSpPr/>
          <p:nvPr/>
        </p:nvSpPr>
        <p:spPr>
          <a:xfrm flipH="1">
            <a:off x="1521281" y="1564440"/>
            <a:ext cx="1555782" cy="90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71FDC3-91AD-4036-BC34-2CCCC4C538F4}"/>
              </a:ext>
            </a:extLst>
          </p:cNvPr>
          <p:cNvCxnSpPr>
            <a:cxnSpLocks/>
          </p:cNvCxnSpPr>
          <p:nvPr/>
        </p:nvCxnSpPr>
        <p:spPr>
          <a:xfrm flipV="1">
            <a:off x="1611696" y="2369805"/>
            <a:ext cx="2204430" cy="128805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EF923A-D267-BC72-3753-45D4C4D0DA7D}"/>
              </a:ext>
            </a:extLst>
          </p:cNvPr>
          <p:cNvCxnSpPr>
            <a:cxnSpLocks/>
          </p:cNvCxnSpPr>
          <p:nvPr/>
        </p:nvCxnSpPr>
        <p:spPr>
          <a:xfrm flipV="1">
            <a:off x="3485445" y="1321425"/>
            <a:ext cx="2122724" cy="248481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325BE24-D318-51EC-D1EB-97383ACD048D}"/>
              </a:ext>
            </a:extLst>
          </p:cNvPr>
          <p:cNvSpPr/>
          <p:nvPr/>
        </p:nvSpPr>
        <p:spPr>
          <a:xfrm flipH="1">
            <a:off x="7988602" y="5391028"/>
            <a:ext cx="1268303" cy="143896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08E5C7-6C0F-D741-B1E3-9E2BD8CB9807}"/>
              </a:ext>
            </a:extLst>
          </p:cNvPr>
          <p:cNvSpPr/>
          <p:nvPr/>
        </p:nvSpPr>
        <p:spPr>
          <a:xfrm flipH="1">
            <a:off x="7988602" y="3952067"/>
            <a:ext cx="1268303" cy="143896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E6D313-57D6-1FBA-C9E2-FBEB640D3AF2}"/>
              </a:ext>
            </a:extLst>
          </p:cNvPr>
          <p:cNvCxnSpPr>
            <a:cxnSpLocks/>
          </p:cNvCxnSpPr>
          <p:nvPr/>
        </p:nvCxnSpPr>
        <p:spPr>
          <a:xfrm flipV="1">
            <a:off x="8179954" y="3984977"/>
            <a:ext cx="1855586" cy="206863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539CBB-C99C-6679-7958-53E8DE047067}"/>
              </a:ext>
            </a:extLst>
          </p:cNvPr>
          <p:cNvCxnSpPr>
            <a:cxnSpLocks/>
          </p:cNvCxnSpPr>
          <p:nvPr/>
        </p:nvCxnSpPr>
        <p:spPr>
          <a:xfrm flipV="1">
            <a:off x="9804364" y="2880561"/>
            <a:ext cx="1508760" cy="339959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4551CB3-2035-2827-9A9C-3CF7FC550A9D}"/>
              </a:ext>
            </a:extLst>
          </p:cNvPr>
          <p:cNvSpPr/>
          <p:nvPr/>
        </p:nvSpPr>
        <p:spPr>
          <a:xfrm flipH="1">
            <a:off x="8024184" y="2151146"/>
            <a:ext cx="1268303" cy="792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A8D7E2-575F-ECA2-201B-29B1E3CE0C2D}"/>
              </a:ext>
            </a:extLst>
          </p:cNvPr>
          <p:cNvSpPr/>
          <p:nvPr/>
        </p:nvSpPr>
        <p:spPr>
          <a:xfrm flipH="1">
            <a:off x="8024184" y="1370086"/>
            <a:ext cx="1268303" cy="792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73A42D8-D72F-CD9A-D47C-DAB961887115}"/>
              </a:ext>
            </a:extLst>
          </p:cNvPr>
          <p:cNvCxnSpPr>
            <a:cxnSpLocks/>
          </p:cNvCxnSpPr>
          <p:nvPr/>
        </p:nvCxnSpPr>
        <p:spPr>
          <a:xfrm flipV="1">
            <a:off x="8179954" y="2268623"/>
            <a:ext cx="2091806" cy="129080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C73B13-8034-471E-79CA-977A8AB28898}"/>
              </a:ext>
            </a:extLst>
          </p:cNvPr>
          <p:cNvCxnSpPr>
            <a:cxnSpLocks/>
          </p:cNvCxnSpPr>
          <p:nvPr/>
        </p:nvCxnSpPr>
        <p:spPr>
          <a:xfrm flipV="1">
            <a:off x="9559547" y="715192"/>
            <a:ext cx="2358746" cy="299254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24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CE762F-6FB3-4B6A-13FE-87B250F33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65" y="2164989"/>
            <a:ext cx="5587869" cy="46800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533274" y="2667000"/>
            <a:ext cx="2118986" cy="124206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622767" y="5539349"/>
            <a:ext cx="1778262" cy="503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753062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66969979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https://doi.org/10.1002/advs.202309668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4445369" y="2845543"/>
            <a:ext cx="408571" cy="1839119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3DC5820-BF7E-0D6E-1A65-D3CA27A0482E}"/>
              </a:ext>
            </a:extLst>
          </p:cNvPr>
          <p:cNvSpPr/>
          <p:nvPr/>
        </p:nvSpPr>
        <p:spPr>
          <a:xfrm flipH="1">
            <a:off x="1622767" y="5035845"/>
            <a:ext cx="1778262" cy="503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E2AD0A-FBFF-2BCC-DA96-35C08F9CD69B}"/>
              </a:ext>
            </a:extLst>
          </p:cNvPr>
          <p:cNvCxnSpPr>
            <a:cxnSpLocks/>
          </p:cNvCxnSpPr>
          <p:nvPr/>
        </p:nvCxnSpPr>
        <p:spPr>
          <a:xfrm flipV="1">
            <a:off x="2011680" y="4517606"/>
            <a:ext cx="2331720" cy="65532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EBE760-B59C-4417-2997-516CD48E37F6}"/>
              </a:ext>
            </a:extLst>
          </p:cNvPr>
          <p:cNvCxnSpPr>
            <a:cxnSpLocks/>
          </p:cNvCxnSpPr>
          <p:nvPr/>
        </p:nvCxnSpPr>
        <p:spPr>
          <a:xfrm flipV="1">
            <a:off x="4431305" y="2910840"/>
            <a:ext cx="2118986" cy="124206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934D8D-3C39-C7A3-63DE-2F271D975A61}"/>
              </a:ext>
            </a:extLst>
          </p:cNvPr>
          <p:cNvCxnSpPr>
            <a:cxnSpLocks/>
          </p:cNvCxnSpPr>
          <p:nvPr/>
        </p:nvCxnSpPr>
        <p:spPr>
          <a:xfrm flipV="1">
            <a:off x="4916084" y="3014532"/>
            <a:ext cx="408571" cy="1839119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737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016917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36547611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https://doi.org/10.1002/smll.202311969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2CD2E28-74B6-F247-242A-63FB6EEA8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1824873"/>
            <a:ext cx="6128207" cy="46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A502A4-9B90-17FC-A7B0-3DE735DCC076}"/>
              </a:ext>
            </a:extLst>
          </p:cNvPr>
          <p:cNvSpPr txBox="1"/>
          <p:nvPr/>
        </p:nvSpPr>
        <p:spPr>
          <a:xfrm>
            <a:off x="7171509" y="3063240"/>
            <a:ext cx="2035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Wrong axis…</a:t>
            </a:r>
          </a:p>
        </p:txBody>
      </p:sp>
    </p:spTree>
    <p:extLst>
      <p:ext uri="{BB962C8B-B14F-4D97-AF65-F5344CB8AC3E}">
        <p14:creationId xmlns:p14="http://schemas.microsoft.com/office/powerpoint/2010/main" val="2065538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C287B3-9C92-F9DE-C37A-525700ED1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6" y="1904007"/>
            <a:ext cx="11444370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713191" y="4500154"/>
            <a:ext cx="3068506" cy="106704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551925" y="1580857"/>
            <a:ext cx="3033283" cy="2124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37189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689899128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https://doi.org/10.1002/ange.202402904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1425913" y="4775470"/>
            <a:ext cx="2605167" cy="8900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2FDE21-EADC-94DA-1B11-0A7DD989CDA0}"/>
              </a:ext>
            </a:extLst>
          </p:cNvPr>
          <p:cNvSpPr/>
          <p:nvPr/>
        </p:nvSpPr>
        <p:spPr>
          <a:xfrm flipH="1">
            <a:off x="1425913" y="3889547"/>
            <a:ext cx="2605167" cy="8900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8D2C12-D544-9CA5-F558-31CE1776E115}"/>
              </a:ext>
            </a:extLst>
          </p:cNvPr>
          <p:cNvCxnSpPr>
            <a:cxnSpLocks/>
          </p:cNvCxnSpPr>
          <p:nvPr/>
        </p:nvCxnSpPr>
        <p:spPr>
          <a:xfrm flipV="1">
            <a:off x="591271" y="4241950"/>
            <a:ext cx="3068506" cy="106704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51CE07-373B-E315-A36E-9590C1E65134}"/>
              </a:ext>
            </a:extLst>
          </p:cNvPr>
          <p:cNvCxnSpPr>
            <a:cxnSpLocks/>
          </p:cNvCxnSpPr>
          <p:nvPr/>
        </p:nvCxnSpPr>
        <p:spPr>
          <a:xfrm flipV="1">
            <a:off x="3780429" y="1743045"/>
            <a:ext cx="3033283" cy="2124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7BC86FC-FFCC-DD70-2010-688C7C264A60}"/>
              </a:ext>
            </a:extLst>
          </p:cNvPr>
          <p:cNvSpPr/>
          <p:nvPr/>
        </p:nvSpPr>
        <p:spPr>
          <a:xfrm flipH="1">
            <a:off x="7754530" y="4244154"/>
            <a:ext cx="2325756" cy="7342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67E194-E6C4-F6AB-4269-7E59FE962EC6}"/>
              </a:ext>
            </a:extLst>
          </p:cNvPr>
          <p:cNvSpPr/>
          <p:nvPr/>
        </p:nvSpPr>
        <p:spPr>
          <a:xfrm flipH="1">
            <a:off x="7754530" y="4978395"/>
            <a:ext cx="2325756" cy="7342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DC8858-29FD-1987-BB6D-6B1984861213}"/>
              </a:ext>
            </a:extLst>
          </p:cNvPr>
          <p:cNvCxnSpPr>
            <a:cxnSpLocks/>
          </p:cNvCxnSpPr>
          <p:nvPr/>
        </p:nvCxnSpPr>
        <p:spPr>
          <a:xfrm flipV="1">
            <a:off x="6300300" y="3903865"/>
            <a:ext cx="3188584" cy="102835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9D968D-93B9-A4ED-1AF9-F7EF7AE21F1A}"/>
              </a:ext>
            </a:extLst>
          </p:cNvPr>
          <p:cNvCxnSpPr>
            <a:cxnSpLocks/>
          </p:cNvCxnSpPr>
          <p:nvPr/>
        </p:nvCxnSpPr>
        <p:spPr>
          <a:xfrm flipV="1">
            <a:off x="6386864" y="4425186"/>
            <a:ext cx="3188584" cy="102835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9F2489-B704-A9D5-AEB5-1947C76E62E2}"/>
              </a:ext>
            </a:extLst>
          </p:cNvPr>
          <p:cNvCxnSpPr>
            <a:cxnSpLocks/>
          </p:cNvCxnSpPr>
          <p:nvPr/>
        </p:nvCxnSpPr>
        <p:spPr>
          <a:xfrm flipV="1">
            <a:off x="8863005" y="1353675"/>
            <a:ext cx="3260519" cy="210001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FF147A-069D-8491-97C2-5573EDC4107B}"/>
              </a:ext>
            </a:extLst>
          </p:cNvPr>
          <p:cNvCxnSpPr>
            <a:cxnSpLocks/>
          </p:cNvCxnSpPr>
          <p:nvPr/>
        </p:nvCxnSpPr>
        <p:spPr>
          <a:xfrm flipV="1">
            <a:off x="9159478" y="1676825"/>
            <a:ext cx="3260519" cy="210001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082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44CACA-6A76-6BA6-F8B6-B9A241080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54" y="2046942"/>
            <a:ext cx="5962742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976239" y="4027790"/>
            <a:ext cx="3664131" cy="66278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135695" y="2212990"/>
            <a:ext cx="3415937" cy="12344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195112" y="5000934"/>
            <a:ext cx="2884154" cy="5135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184527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8898033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https://doi.org/10.1002/smtd.202301793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2862108" y="1811810"/>
            <a:ext cx="1778262" cy="313593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63C15F1-6157-ED1C-976B-C4D7D4812A42}"/>
              </a:ext>
            </a:extLst>
          </p:cNvPr>
          <p:cNvSpPr/>
          <p:nvPr/>
        </p:nvSpPr>
        <p:spPr>
          <a:xfrm flipH="1">
            <a:off x="1195112" y="5514440"/>
            <a:ext cx="2884154" cy="5135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7DB870-B905-64A2-68D2-42A449897D72}"/>
              </a:ext>
            </a:extLst>
          </p:cNvPr>
          <p:cNvCxnSpPr>
            <a:cxnSpLocks/>
          </p:cNvCxnSpPr>
          <p:nvPr/>
        </p:nvCxnSpPr>
        <p:spPr>
          <a:xfrm flipV="1">
            <a:off x="1282559" y="4420050"/>
            <a:ext cx="3664131" cy="66278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E7C17E-0DE8-D800-ABDF-7098F427D90B}"/>
              </a:ext>
            </a:extLst>
          </p:cNvPr>
          <p:cNvCxnSpPr>
            <a:cxnSpLocks/>
          </p:cNvCxnSpPr>
          <p:nvPr/>
        </p:nvCxnSpPr>
        <p:spPr>
          <a:xfrm flipV="1">
            <a:off x="3361224" y="3293004"/>
            <a:ext cx="3415937" cy="12344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906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580193-D7B9-6BE6-D7E8-8A193E05D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7" y="1811810"/>
            <a:ext cx="5403839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479217" y="4255442"/>
            <a:ext cx="2625634" cy="51598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101737" y="2383972"/>
            <a:ext cx="2299063" cy="9144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416776" y="5078336"/>
            <a:ext cx="1836000" cy="3526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919340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8148077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https://doi.org/10.1016/j.cej.2024.150382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4416123" y="2775857"/>
            <a:ext cx="632673" cy="1441706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39E9101-15BB-1F9A-F106-276B39B1617B}"/>
              </a:ext>
            </a:extLst>
          </p:cNvPr>
          <p:cNvSpPr/>
          <p:nvPr/>
        </p:nvSpPr>
        <p:spPr>
          <a:xfrm flipH="1">
            <a:off x="1416776" y="5430974"/>
            <a:ext cx="1836000" cy="3526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588204-2723-3A95-C5A9-0A7EA779D3B0}"/>
              </a:ext>
            </a:extLst>
          </p:cNvPr>
          <p:cNvCxnSpPr>
            <a:cxnSpLocks/>
          </p:cNvCxnSpPr>
          <p:nvPr/>
        </p:nvCxnSpPr>
        <p:spPr>
          <a:xfrm flipV="1">
            <a:off x="1534085" y="4074739"/>
            <a:ext cx="2625634" cy="51598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021357-74E7-3417-0286-6EA6AE4AA859}"/>
              </a:ext>
            </a:extLst>
          </p:cNvPr>
          <p:cNvCxnSpPr>
            <a:cxnSpLocks/>
          </p:cNvCxnSpPr>
          <p:nvPr/>
        </p:nvCxnSpPr>
        <p:spPr>
          <a:xfrm flipV="1">
            <a:off x="1479217" y="3959572"/>
            <a:ext cx="2625634" cy="51598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101D74-86AE-9483-7A7F-E8B248C2A2F4}"/>
              </a:ext>
            </a:extLst>
          </p:cNvPr>
          <p:cNvCxnSpPr>
            <a:cxnSpLocks/>
          </p:cNvCxnSpPr>
          <p:nvPr/>
        </p:nvCxnSpPr>
        <p:spPr>
          <a:xfrm flipV="1">
            <a:off x="4512571" y="2280021"/>
            <a:ext cx="2299063" cy="9144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675D4-7347-13CA-05F0-E50C60CD7446}"/>
              </a:ext>
            </a:extLst>
          </p:cNvPr>
          <p:cNvCxnSpPr>
            <a:cxnSpLocks/>
          </p:cNvCxnSpPr>
          <p:nvPr/>
        </p:nvCxnSpPr>
        <p:spPr>
          <a:xfrm flipV="1">
            <a:off x="4178848" y="2871433"/>
            <a:ext cx="632673" cy="1441706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8990C4-EE90-6CD9-1491-38719C8A272C}"/>
              </a:ext>
            </a:extLst>
          </p:cNvPr>
          <p:cNvCxnSpPr>
            <a:cxnSpLocks/>
          </p:cNvCxnSpPr>
          <p:nvPr/>
        </p:nvCxnSpPr>
        <p:spPr>
          <a:xfrm flipV="1">
            <a:off x="4048800" y="2775857"/>
            <a:ext cx="889077" cy="133894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EA761F7-8C75-931A-F2A5-84D5F3B94B82}"/>
              </a:ext>
            </a:extLst>
          </p:cNvPr>
          <p:cNvCxnSpPr/>
          <p:nvPr/>
        </p:nvCxnSpPr>
        <p:spPr>
          <a:xfrm>
            <a:off x="4934491" y="2167300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391B2E3-A18C-FB26-B9E4-EEBFC016C399}"/>
              </a:ext>
            </a:extLst>
          </p:cNvPr>
          <p:cNvCxnSpPr/>
          <p:nvPr/>
        </p:nvCxnSpPr>
        <p:spPr>
          <a:xfrm>
            <a:off x="4712431" y="2154238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588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020DBD-87B3-14EB-8587-4DD5AA281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0" y="1546400"/>
            <a:ext cx="6744284" cy="53116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029789" y="4467498"/>
            <a:ext cx="3418114" cy="133894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5344235" y="608258"/>
            <a:ext cx="3422469" cy="263869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223521" y="4876602"/>
            <a:ext cx="2749350" cy="107925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455529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6257534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https://doi.org/10.1021/acsaem.3c02369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A9D0026-47E6-B31E-D761-FC097476671D}"/>
              </a:ext>
            </a:extLst>
          </p:cNvPr>
          <p:cNvSpPr/>
          <p:nvPr/>
        </p:nvSpPr>
        <p:spPr>
          <a:xfrm flipH="1">
            <a:off x="1223521" y="3797343"/>
            <a:ext cx="2749350" cy="107925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73F413-5A8E-CF49-A349-B42B28B42A55}"/>
              </a:ext>
            </a:extLst>
          </p:cNvPr>
          <p:cNvCxnSpPr>
            <a:cxnSpLocks/>
          </p:cNvCxnSpPr>
          <p:nvPr/>
        </p:nvCxnSpPr>
        <p:spPr>
          <a:xfrm flipV="1">
            <a:off x="1672046" y="4543682"/>
            <a:ext cx="3418114" cy="133894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06545D-E9AE-A142-5236-830CC6B78F86}"/>
              </a:ext>
            </a:extLst>
          </p:cNvPr>
          <p:cNvCxnSpPr>
            <a:cxnSpLocks/>
          </p:cNvCxnSpPr>
          <p:nvPr/>
        </p:nvCxnSpPr>
        <p:spPr>
          <a:xfrm flipV="1">
            <a:off x="3962062" y="1296582"/>
            <a:ext cx="3422469" cy="263869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663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64BE3-6907-E763-3921-D9B648F5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810"/>
            <a:ext cx="5947147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2031274" y="4691274"/>
            <a:ext cx="3611880" cy="119569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A3F944D-6774-72A2-D109-99CE40F06539}"/>
              </a:ext>
            </a:extLst>
          </p:cNvPr>
          <p:cNvSpPr/>
          <p:nvPr/>
        </p:nvSpPr>
        <p:spPr>
          <a:xfrm flipH="1">
            <a:off x="814792" y="4770744"/>
            <a:ext cx="3006000" cy="100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43CBD6-7B5A-33B1-8264-7B434EFFFF18}"/>
              </a:ext>
            </a:extLst>
          </p:cNvPr>
          <p:cNvCxnSpPr>
            <a:cxnSpLocks/>
          </p:cNvCxnSpPr>
          <p:nvPr/>
        </p:nvCxnSpPr>
        <p:spPr>
          <a:xfrm flipV="1">
            <a:off x="2416628" y="1240971"/>
            <a:ext cx="4193177" cy="27889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504047-C2BE-0F57-3EE6-FB564F211B91}"/>
              </a:ext>
            </a:extLst>
          </p:cNvPr>
          <p:cNvCxnSpPr/>
          <p:nvPr/>
        </p:nvCxnSpPr>
        <p:spPr>
          <a:xfrm>
            <a:off x="4445224" y="2404653"/>
            <a:ext cx="0" cy="3384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C70D4FF-AA78-0DEF-5975-8D96C901A70A}"/>
              </a:ext>
            </a:extLst>
          </p:cNvPr>
          <p:cNvSpPr/>
          <p:nvPr/>
        </p:nvSpPr>
        <p:spPr>
          <a:xfrm flipH="1">
            <a:off x="814792" y="3762744"/>
            <a:ext cx="3006000" cy="100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2758440" y="1077471"/>
            <a:ext cx="4193177" cy="27889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E67904-7E58-EAE0-AF56-080ACD10914E}"/>
              </a:ext>
            </a:extLst>
          </p:cNvPr>
          <p:cNvCxnSpPr>
            <a:cxnSpLocks/>
          </p:cNvCxnSpPr>
          <p:nvPr/>
        </p:nvCxnSpPr>
        <p:spPr>
          <a:xfrm flipV="1">
            <a:off x="2862108" y="1811810"/>
            <a:ext cx="1778262" cy="313593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8A6DCD-7013-99F5-F2DD-11FD1A60A725}"/>
              </a:ext>
            </a:extLst>
          </p:cNvPr>
          <p:cNvCxnSpPr>
            <a:cxnSpLocks/>
          </p:cNvCxnSpPr>
          <p:nvPr/>
        </p:nvCxnSpPr>
        <p:spPr>
          <a:xfrm flipV="1">
            <a:off x="3366323" y="1811810"/>
            <a:ext cx="1493247" cy="3355566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3BCACE-C7DB-1FD2-133E-D10797EC451D}"/>
              </a:ext>
            </a:extLst>
          </p:cNvPr>
          <p:cNvCxnSpPr/>
          <p:nvPr/>
        </p:nvCxnSpPr>
        <p:spPr>
          <a:xfrm>
            <a:off x="3905290" y="2733184"/>
            <a:ext cx="0" cy="3060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8162FB4-4315-D30A-5955-3B089059A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593485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4023042230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79429708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hlinkClick r:id="rId3"/>
                        </a:rPr>
                        <a:t>https://dx.doi.org/10.2139/ssrn.4896723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348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F43C77-A8EB-3A40-896B-CD8FD53D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25" y="1616920"/>
            <a:ext cx="5461671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647262" y="3706770"/>
            <a:ext cx="2429692" cy="64969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490008" y="2394806"/>
            <a:ext cx="2103120" cy="113329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720430" y="4609723"/>
            <a:ext cx="1651577" cy="4393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04174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6547093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https://doi.org/10.1002/ente.202301316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2865616" y="2978882"/>
            <a:ext cx="1553584" cy="1095491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296F72C-D016-280D-1AFA-56AB2BA669F0}"/>
              </a:ext>
            </a:extLst>
          </p:cNvPr>
          <p:cNvSpPr/>
          <p:nvPr/>
        </p:nvSpPr>
        <p:spPr>
          <a:xfrm flipH="1">
            <a:off x="1720429" y="5049070"/>
            <a:ext cx="1651577" cy="4393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B8D08B-57E0-C025-A992-9FFF380473F9}"/>
              </a:ext>
            </a:extLst>
          </p:cNvPr>
          <p:cNvCxnSpPr>
            <a:cxnSpLocks/>
          </p:cNvCxnSpPr>
          <p:nvPr/>
        </p:nvCxnSpPr>
        <p:spPr>
          <a:xfrm flipV="1">
            <a:off x="1424757" y="4103292"/>
            <a:ext cx="2429692" cy="64969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9B0B02-32E1-0122-0E31-C71766AD8F1B}"/>
              </a:ext>
            </a:extLst>
          </p:cNvPr>
          <p:cNvCxnSpPr>
            <a:cxnSpLocks/>
          </p:cNvCxnSpPr>
          <p:nvPr/>
        </p:nvCxnSpPr>
        <p:spPr>
          <a:xfrm flipV="1">
            <a:off x="1406482" y="4198076"/>
            <a:ext cx="2429692" cy="64969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BD34B2-5CB9-0EB4-0239-7DB3DBDCBB36}"/>
              </a:ext>
            </a:extLst>
          </p:cNvPr>
          <p:cNvCxnSpPr>
            <a:cxnSpLocks/>
          </p:cNvCxnSpPr>
          <p:nvPr/>
        </p:nvCxnSpPr>
        <p:spPr>
          <a:xfrm flipV="1">
            <a:off x="3642408" y="2429644"/>
            <a:ext cx="2103120" cy="113329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703543-E00D-AD24-5AA9-25F59867E04D}"/>
              </a:ext>
            </a:extLst>
          </p:cNvPr>
          <p:cNvCxnSpPr>
            <a:cxnSpLocks/>
          </p:cNvCxnSpPr>
          <p:nvPr/>
        </p:nvCxnSpPr>
        <p:spPr>
          <a:xfrm flipV="1">
            <a:off x="3794808" y="2412234"/>
            <a:ext cx="2103120" cy="113329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4D1C6E-CFF6-4960-B6CA-5721643BDE06}"/>
              </a:ext>
            </a:extLst>
          </p:cNvPr>
          <p:cNvCxnSpPr>
            <a:cxnSpLocks/>
          </p:cNvCxnSpPr>
          <p:nvPr/>
        </p:nvCxnSpPr>
        <p:spPr>
          <a:xfrm flipV="1">
            <a:off x="2987140" y="2931607"/>
            <a:ext cx="1554428" cy="1424853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E2441A-DCEB-66B9-92DE-3E0908C644A1}"/>
              </a:ext>
            </a:extLst>
          </p:cNvPr>
          <p:cNvCxnSpPr>
            <a:cxnSpLocks/>
          </p:cNvCxnSpPr>
          <p:nvPr/>
        </p:nvCxnSpPr>
        <p:spPr>
          <a:xfrm flipV="1">
            <a:off x="3023265" y="3003284"/>
            <a:ext cx="1554428" cy="1424853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182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469574-9C6D-D6E5-1EDB-FFB376D4F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39" y="1502600"/>
            <a:ext cx="6355125" cy="517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2808514" y="3027891"/>
            <a:ext cx="1456509" cy="77256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823907" y="4203161"/>
            <a:ext cx="1159585" cy="148916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2523117" y="3227390"/>
            <a:ext cx="950862" cy="5213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721453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804770190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https://doi.org/10.1016/j.orgel.2024.107026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AA82ACF-428A-FCCF-9630-C6DA4FA7973E}"/>
              </a:ext>
            </a:extLst>
          </p:cNvPr>
          <p:cNvSpPr/>
          <p:nvPr/>
        </p:nvSpPr>
        <p:spPr>
          <a:xfrm flipH="1">
            <a:off x="2514176" y="5247710"/>
            <a:ext cx="756000" cy="5053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C2C51A-6CA4-F25F-EBD3-767B2093CE4F}"/>
              </a:ext>
            </a:extLst>
          </p:cNvPr>
          <p:cNvCxnSpPr>
            <a:cxnSpLocks/>
          </p:cNvCxnSpPr>
          <p:nvPr/>
        </p:nvCxnSpPr>
        <p:spPr>
          <a:xfrm flipV="1">
            <a:off x="2758990" y="5532225"/>
            <a:ext cx="1423851" cy="94259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7A20EA-4B8C-58F2-06AA-023DC31C632B}"/>
              </a:ext>
            </a:extLst>
          </p:cNvPr>
          <p:cNvSpPr/>
          <p:nvPr/>
        </p:nvSpPr>
        <p:spPr>
          <a:xfrm flipH="1">
            <a:off x="2523117" y="2706005"/>
            <a:ext cx="950862" cy="5213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CC856F-DF92-18BB-2451-D26E19C2EC76}"/>
              </a:ext>
            </a:extLst>
          </p:cNvPr>
          <p:cNvCxnSpPr>
            <a:cxnSpLocks/>
          </p:cNvCxnSpPr>
          <p:nvPr/>
        </p:nvCxnSpPr>
        <p:spPr>
          <a:xfrm flipV="1">
            <a:off x="3941461" y="1805808"/>
            <a:ext cx="1362060" cy="148730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9E77F1-3787-0B53-6433-C69EDE94E481}"/>
              </a:ext>
            </a:extLst>
          </p:cNvPr>
          <p:cNvSpPr/>
          <p:nvPr/>
        </p:nvSpPr>
        <p:spPr>
          <a:xfrm flipH="1">
            <a:off x="5723729" y="3220858"/>
            <a:ext cx="950862" cy="5213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9A9AF5-5BAD-98BD-B841-0B0BB4CDE733}"/>
              </a:ext>
            </a:extLst>
          </p:cNvPr>
          <p:cNvSpPr/>
          <p:nvPr/>
        </p:nvSpPr>
        <p:spPr>
          <a:xfrm flipH="1">
            <a:off x="5723729" y="2699474"/>
            <a:ext cx="950862" cy="5213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709866F-6499-A20A-7C48-688DF58DE86F}"/>
              </a:ext>
            </a:extLst>
          </p:cNvPr>
          <p:cNvCxnSpPr>
            <a:cxnSpLocks/>
          </p:cNvCxnSpPr>
          <p:nvPr/>
        </p:nvCxnSpPr>
        <p:spPr>
          <a:xfrm flipV="1">
            <a:off x="5919651" y="2993939"/>
            <a:ext cx="1456509" cy="77256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BF822E-5810-D92B-4586-C2216825AA27}"/>
              </a:ext>
            </a:extLst>
          </p:cNvPr>
          <p:cNvCxnSpPr>
            <a:cxnSpLocks/>
          </p:cNvCxnSpPr>
          <p:nvPr/>
        </p:nvCxnSpPr>
        <p:spPr>
          <a:xfrm flipV="1">
            <a:off x="7052598" y="1771856"/>
            <a:ext cx="1362060" cy="148730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DAA476F-0222-7671-7008-3BFA61857793}"/>
              </a:ext>
            </a:extLst>
          </p:cNvPr>
          <p:cNvSpPr/>
          <p:nvPr/>
        </p:nvSpPr>
        <p:spPr>
          <a:xfrm flipH="1">
            <a:off x="5719919" y="5753100"/>
            <a:ext cx="786737" cy="51655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8D6B7F-E7BC-060C-241F-524149E7D768}"/>
              </a:ext>
            </a:extLst>
          </p:cNvPr>
          <p:cNvSpPr/>
          <p:nvPr/>
        </p:nvSpPr>
        <p:spPr>
          <a:xfrm flipH="1">
            <a:off x="5719919" y="5236541"/>
            <a:ext cx="786737" cy="51655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2B29F8-A0B7-6CDF-278E-B6338C5FE59B}"/>
              </a:ext>
            </a:extLst>
          </p:cNvPr>
          <p:cNvCxnSpPr>
            <a:cxnSpLocks/>
          </p:cNvCxnSpPr>
          <p:nvPr/>
        </p:nvCxnSpPr>
        <p:spPr>
          <a:xfrm flipV="1">
            <a:off x="5808771" y="5486400"/>
            <a:ext cx="1385589" cy="86385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3230988-F811-8601-B68D-2CECB45A0A19}"/>
              </a:ext>
            </a:extLst>
          </p:cNvPr>
          <p:cNvCxnSpPr>
            <a:cxnSpLocks/>
          </p:cNvCxnSpPr>
          <p:nvPr/>
        </p:nvCxnSpPr>
        <p:spPr>
          <a:xfrm flipV="1">
            <a:off x="7159873" y="4187638"/>
            <a:ext cx="1254785" cy="160190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C938485-45EC-F59A-6625-239A9E2A59DC}"/>
              </a:ext>
            </a:extLst>
          </p:cNvPr>
          <p:cNvSpPr/>
          <p:nvPr/>
        </p:nvSpPr>
        <p:spPr>
          <a:xfrm flipH="1">
            <a:off x="2514176" y="5754639"/>
            <a:ext cx="756000" cy="5053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69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2850AD-5212-0C39-D442-B932526A4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67" r="33006"/>
          <a:stretch/>
        </p:blipFill>
        <p:spPr>
          <a:xfrm>
            <a:off x="140834" y="1897525"/>
            <a:ext cx="11893701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7243303" y="4617772"/>
            <a:ext cx="2299990" cy="139767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7023606" y="4718659"/>
            <a:ext cx="1602616" cy="9864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449030"/>
              </p:ext>
            </p:extLst>
          </p:nvPr>
        </p:nvGraphicFramePr>
        <p:xfrm>
          <a:off x="0" y="-3882"/>
          <a:ext cx="12191988" cy="161544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2323712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https://doi.org/10.1016/j.nanoen.2024.109423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252DA12-1A4F-8351-A014-B8897088DB7C}"/>
              </a:ext>
            </a:extLst>
          </p:cNvPr>
          <p:cNvSpPr/>
          <p:nvPr/>
        </p:nvSpPr>
        <p:spPr>
          <a:xfrm flipH="1">
            <a:off x="7023606" y="3734374"/>
            <a:ext cx="1602616" cy="9864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FE6C29-567E-D939-CA8C-D5F916C747CC}"/>
              </a:ext>
            </a:extLst>
          </p:cNvPr>
          <p:cNvCxnSpPr>
            <a:cxnSpLocks/>
          </p:cNvCxnSpPr>
          <p:nvPr/>
        </p:nvCxnSpPr>
        <p:spPr>
          <a:xfrm flipV="1">
            <a:off x="9419137" y="1897525"/>
            <a:ext cx="2050868" cy="250922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844648-EF0E-8E67-40DD-75DE99D3401B}"/>
              </a:ext>
            </a:extLst>
          </p:cNvPr>
          <p:cNvCxnSpPr>
            <a:cxnSpLocks/>
          </p:cNvCxnSpPr>
          <p:nvPr/>
        </p:nvCxnSpPr>
        <p:spPr>
          <a:xfrm flipV="1">
            <a:off x="1351879" y="4179431"/>
            <a:ext cx="2299990" cy="139767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D7BB6D-80AE-BFFB-B3B1-2245395037B0}"/>
              </a:ext>
            </a:extLst>
          </p:cNvPr>
          <p:cNvCxnSpPr>
            <a:cxnSpLocks/>
          </p:cNvCxnSpPr>
          <p:nvPr/>
        </p:nvCxnSpPr>
        <p:spPr>
          <a:xfrm flipV="1">
            <a:off x="3499401" y="1331646"/>
            <a:ext cx="2050868" cy="250922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12D5EC7-31F8-C99F-D992-64EE7A827AD2}"/>
              </a:ext>
            </a:extLst>
          </p:cNvPr>
          <p:cNvSpPr/>
          <p:nvPr/>
        </p:nvSpPr>
        <p:spPr>
          <a:xfrm flipH="1">
            <a:off x="994662" y="4724755"/>
            <a:ext cx="1602616" cy="9864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BB2C48-223E-E393-2929-3C03A9C6B53D}"/>
              </a:ext>
            </a:extLst>
          </p:cNvPr>
          <p:cNvSpPr/>
          <p:nvPr/>
        </p:nvSpPr>
        <p:spPr>
          <a:xfrm flipH="1">
            <a:off x="994662" y="3740470"/>
            <a:ext cx="1602616" cy="9864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28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0D3839-39E0-021F-0EE0-76FEC5D4D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810"/>
            <a:ext cx="9180363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064770" y="3921857"/>
            <a:ext cx="2329536" cy="103458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5436278" y="4111445"/>
            <a:ext cx="1187231" cy="5320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956904"/>
              </p:ext>
            </p:extLst>
          </p:nvPr>
        </p:nvGraphicFramePr>
        <p:xfrm>
          <a:off x="0" y="-3882"/>
          <a:ext cx="12191988" cy="161544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82117678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https://doi.org/10.1038/s41586-024-07189-3</a:t>
                      </a:r>
                      <a:r>
                        <a:rPr lang="en-US" sz="1200" b="0" u="sng" noProof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525407C-0869-EB77-8DD5-F12ECC7C4946}"/>
              </a:ext>
            </a:extLst>
          </p:cNvPr>
          <p:cNvSpPr/>
          <p:nvPr/>
        </p:nvSpPr>
        <p:spPr>
          <a:xfrm flipH="1">
            <a:off x="5436278" y="4643515"/>
            <a:ext cx="1187231" cy="5320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6B1297-0567-B5F4-EBF8-BBDDF3F7E623}"/>
              </a:ext>
            </a:extLst>
          </p:cNvPr>
          <p:cNvCxnSpPr>
            <a:cxnSpLocks/>
          </p:cNvCxnSpPr>
          <p:nvPr/>
        </p:nvCxnSpPr>
        <p:spPr>
          <a:xfrm flipV="1">
            <a:off x="798671" y="3700323"/>
            <a:ext cx="2329536" cy="103458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2DB586-B36C-7993-F032-991A22A2E5AA}"/>
              </a:ext>
            </a:extLst>
          </p:cNvPr>
          <p:cNvCxnSpPr>
            <a:cxnSpLocks/>
          </p:cNvCxnSpPr>
          <p:nvPr/>
        </p:nvCxnSpPr>
        <p:spPr>
          <a:xfrm flipV="1">
            <a:off x="5771601" y="3995977"/>
            <a:ext cx="2329536" cy="103458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6C0066-5F48-8608-0812-5AEE11985908}"/>
              </a:ext>
            </a:extLst>
          </p:cNvPr>
          <p:cNvCxnSpPr>
            <a:cxnSpLocks/>
          </p:cNvCxnSpPr>
          <p:nvPr/>
        </p:nvCxnSpPr>
        <p:spPr>
          <a:xfrm flipV="1">
            <a:off x="5430182" y="3793895"/>
            <a:ext cx="2329536" cy="103458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D131CF-5F17-2E0E-30C2-207FC80B6785}"/>
              </a:ext>
            </a:extLst>
          </p:cNvPr>
          <p:cNvCxnSpPr>
            <a:cxnSpLocks/>
          </p:cNvCxnSpPr>
          <p:nvPr/>
        </p:nvCxnSpPr>
        <p:spPr>
          <a:xfrm flipV="1">
            <a:off x="2848011" y="1737360"/>
            <a:ext cx="1742170" cy="153186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D131E3-5671-D0DB-3447-2F4AFB99AD4B}"/>
              </a:ext>
            </a:extLst>
          </p:cNvPr>
          <p:cNvCxnSpPr>
            <a:cxnSpLocks/>
          </p:cNvCxnSpPr>
          <p:nvPr/>
        </p:nvCxnSpPr>
        <p:spPr>
          <a:xfrm flipV="1">
            <a:off x="3596184" y="1494966"/>
            <a:ext cx="1742170" cy="153186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23E247-E327-9469-B0EC-4C5DD784C162}"/>
              </a:ext>
            </a:extLst>
          </p:cNvPr>
          <p:cNvCxnSpPr>
            <a:cxnSpLocks/>
          </p:cNvCxnSpPr>
          <p:nvPr/>
        </p:nvCxnSpPr>
        <p:spPr>
          <a:xfrm flipV="1">
            <a:off x="7321275" y="1966328"/>
            <a:ext cx="1742170" cy="153186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A3C3F3-98E1-B5D3-F806-3619BE436F41}"/>
              </a:ext>
            </a:extLst>
          </p:cNvPr>
          <p:cNvCxnSpPr>
            <a:cxnSpLocks/>
          </p:cNvCxnSpPr>
          <p:nvPr/>
        </p:nvCxnSpPr>
        <p:spPr>
          <a:xfrm flipV="1">
            <a:off x="8009252" y="1811810"/>
            <a:ext cx="1742170" cy="153186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0ADE191-86BD-6049-427C-0E2BB72402AE}"/>
              </a:ext>
            </a:extLst>
          </p:cNvPr>
          <p:cNvSpPr/>
          <p:nvPr/>
        </p:nvSpPr>
        <p:spPr>
          <a:xfrm flipH="1">
            <a:off x="775727" y="4108117"/>
            <a:ext cx="1187231" cy="5320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61B12F-9756-1653-FFAD-E2A46208E215}"/>
              </a:ext>
            </a:extLst>
          </p:cNvPr>
          <p:cNvSpPr/>
          <p:nvPr/>
        </p:nvSpPr>
        <p:spPr>
          <a:xfrm flipH="1">
            <a:off x="775727" y="4640187"/>
            <a:ext cx="1187231" cy="5320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30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4468F7-A6A2-C9C8-02EE-43F01E995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2059142"/>
            <a:ext cx="5618845" cy="468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787092" y="5480303"/>
            <a:ext cx="1681890" cy="4113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553575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85434494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https://doi.org/10.1002/solr.202400016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7893EC0-4631-5479-8BCB-5EA72FABEF9C}"/>
              </a:ext>
            </a:extLst>
          </p:cNvPr>
          <p:cNvSpPr/>
          <p:nvPr/>
        </p:nvSpPr>
        <p:spPr>
          <a:xfrm flipH="1">
            <a:off x="1787092" y="5068926"/>
            <a:ext cx="1681890" cy="4113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C8152AE-D5E0-5312-DC2D-501DA5FFAAB5}"/>
              </a:ext>
            </a:extLst>
          </p:cNvPr>
          <p:cNvCxnSpPr>
            <a:cxnSpLocks/>
          </p:cNvCxnSpPr>
          <p:nvPr/>
        </p:nvCxnSpPr>
        <p:spPr>
          <a:xfrm flipV="1">
            <a:off x="1928119" y="4658921"/>
            <a:ext cx="2474515" cy="61569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D58494-3EA2-602A-CA51-FFAEC620B075}"/>
              </a:ext>
            </a:extLst>
          </p:cNvPr>
          <p:cNvCxnSpPr>
            <a:cxnSpLocks/>
          </p:cNvCxnSpPr>
          <p:nvPr/>
        </p:nvCxnSpPr>
        <p:spPr>
          <a:xfrm flipV="1">
            <a:off x="4133806" y="2487168"/>
            <a:ext cx="2266994" cy="11239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961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CF7D5B-A265-3F82-E4B6-8F3C9F4E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810"/>
            <a:ext cx="6293790" cy="468000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146803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36189832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https://doi.org/10.1016/j.mssp.2024.108185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2426481" y="5364481"/>
            <a:ext cx="1619227" cy="3312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4017898" y="1981200"/>
            <a:ext cx="1489856" cy="296654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B03ACB-0329-FD01-245A-E8604EEA7287}"/>
              </a:ext>
            </a:extLst>
          </p:cNvPr>
          <p:cNvCxnSpPr>
            <a:cxnSpLocks/>
          </p:cNvCxnSpPr>
          <p:nvPr/>
        </p:nvCxnSpPr>
        <p:spPr>
          <a:xfrm flipV="1">
            <a:off x="4392986" y="2072956"/>
            <a:ext cx="1096838" cy="2876123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AF03AF-5DCA-5B3C-B3BE-F694DD149E71}"/>
              </a:ext>
            </a:extLst>
          </p:cNvPr>
          <p:cNvCxnSpPr/>
          <p:nvPr/>
        </p:nvCxnSpPr>
        <p:spPr>
          <a:xfrm>
            <a:off x="5142737" y="2017060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BF73FB-7167-38B0-3468-937A31D13B86}"/>
              </a:ext>
            </a:extLst>
          </p:cNvPr>
          <p:cNvCxnSpPr/>
          <p:nvPr/>
        </p:nvCxnSpPr>
        <p:spPr>
          <a:xfrm>
            <a:off x="5106877" y="2017056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B17DF8C-4494-BA68-CEBC-0A902A350898}"/>
              </a:ext>
            </a:extLst>
          </p:cNvPr>
          <p:cNvSpPr/>
          <p:nvPr/>
        </p:nvSpPr>
        <p:spPr>
          <a:xfrm flipH="1">
            <a:off x="2426481" y="5033233"/>
            <a:ext cx="1619227" cy="3312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575784-F134-4DDD-DAAE-AF2CCC68FCCD}"/>
              </a:ext>
            </a:extLst>
          </p:cNvPr>
          <p:cNvCxnSpPr>
            <a:cxnSpLocks/>
          </p:cNvCxnSpPr>
          <p:nvPr/>
        </p:nvCxnSpPr>
        <p:spPr>
          <a:xfrm flipV="1">
            <a:off x="1841674" y="4608144"/>
            <a:ext cx="2551312" cy="50899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B52F02-94DE-517B-08EC-7DFB625DE466}"/>
              </a:ext>
            </a:extLst>
          </p:cNvPr>
          <p:cNvCxnSpPr>
            <a:cxnSpLocks/>
          </p:cNvCxnSpPr>
          <p:nvPr/>
        </p:nvCxnSpPr>
        <p:spPr>
          <a:xfrm flipV="1">
            <a:off x="1805815" y="4311699"/>
            <a:ext cx="2551312" cy="50899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2C7111-F95A-6AA9-7B65-D2FDA712E014}"/>
              </a:ext>
            </a:extLst>
          </p:cNvPr>
          <p:cNvCxnSpPr>
            <a:cxnSpLocks/>
          </p:cNvCxnSpPr>
          <p:nvPr/>
        </p:nvCxnSpPr>
        <p:spPr>
          <a:xfrm flipV="1">
            <a:off x="4616200" y="2455944"/>
            <a:ext cx="1932868" cy="79454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00F015-F789-BB98-A41B-60F24D5B5C5D}"/>
              </a:ext>
            </a:extLst>
          </p:cNvPr>
          <p:cNvCxnSpPr>
            <a:cxnSpLocks/>
          </p:cNvCxnSpPr>
          <p:nvPr/>
        </p:nvCxnSpPr>
        <p:spPr>
          <a:xfrm flipV="1">
            <a:off x="4414844" y="2190911"/>
            <a:ext cx="1932868" cy="79454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648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E1B54-3A81-68F7-AA5E-F4FC4814C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88" y="2061741"/>
            <a:ext cx="11400326" cy="46800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681385" y="3088171"/>
            <a:ext cx="2180266" cy="96079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2225453" y="5529527"/>
            <a:ext cx="1836000" cy="4103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616451"/>
              </p:ext>
            </p:extLst>
          </p:nvPr>
        </p:nvGraphicFramePr>
        <p:xfrm>
          <a:off x="0" y="-3882"/>
          <a:ext cx="12191988" cy="161544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71111751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https://doi.org/10.1016/j.apsusc.2024.159643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3935256" y="1946281"/>
            <a:ext cx="1778262" cy="313593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E019C07-69FB-3C2B-1327-A567373AC5AA}"/>
              </a:ext>
            </a:extLst>
          </p:cNvPr>
          <p:cNvSpPr/>
          <p:nvPr/>
        </p:nvSpPr>
        <p:spPr>
          <a:xfrm flipH="1">
            <a:off x="2225453" y="5119128"/>
            <a:ext cx="1836000" cy="4103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66C1D1-AC27-E0C2-D914-9F778158D6AA}"/>
              </a:ext>
            </a:extLst>
          </p:cNvPr>
          <p:cNvCxnSpPr>
            <a:cxnSpLocks/>
          </p:cNvCxnSpPr>
          <p:nvPr/>
        </p:nvCxnSpPr>
        <p:spPr>
          <a:xfrm flipV="1">
            <a:off x="9517884" y="2371772"/>
            <a:ext cx="1257059" cy="2433310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684801-B55E-D25F-CA59-ABC21C5C9328}"/>
              </a:ext>
            </a:extLst>
          </p:cNvPr>
          <p:cNvCxnSpPr/>
          <p:nvPr/>
        </p:nvCxnSpPr>
        <p:spPr>
          <a:xfrm>
            <a:off x="4784147" y="2303926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4CBD93-1D34-8D9D-3EC8-4F6C4CABA90A}"/>
              </a:ext>
            </a:extLst>
          </p:cNvPr>
          <p:cNvCxnSpPr/>
          <p:nvPr/>
        </p:nvCxnSpPr>
        <p:spPr>
          <a:xfrm>
            <a:off x="10369159" y="2275559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C46D7C-10A3-E937-0A82-818B6B4EC4B7}"/>
              </a:ext>
            </a:extLst>
          </p:cNvPr>
          <p:cNvCxnSpPr>
            <a:cxnSpLocks/>
          </p:cNvCxnSpPr>
          <p:nvPr/>
        </p:nvCxnSpPr>
        <p:spPr>
          <a:xfrm flipV="1">
            <a:off x="2264671" y="4599646"/>
            <a:ext cx="2289682" cy="50102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41A2ADA-04DA-E07C-9E2B-BE9A49C71CBF}"/>
              </a:ext>
            </a:extLst>
          </p:cNvPr>
          <p:cNvSpPr/>
          <p:nvPr/>
        </p:nvSpPr>
        <p:spPr>
          <a:xfrm flipH="1">
            <a:off x="7870349" y="5525512"/>
            <a:ext cx="1836000" cy="4103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2BE17C-1D47-540E-F441-87A30E83F6C9}"/>
              </a:ext>
            </a:extLst>
          </p:cNvPr>
          <p:cNvSpPr/>
          <p:nvPr/>
        </p:nvSpPr>
        <p:spPr>
          <a:xfrm flipH="1">
            <a:off x="7870349" y="5115113"/>
            <a:ext cx="1836000" cy="4103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E999E1-0BF7-2D22-D2EE-E31FF4B6D232}"/>
              </a:ext>
            </a:extLst>
          </p:cNvPr>
          <p:cNvCxnSpPr>
            <a:cxnSpLocks/>
          </p:cNvCxnSpPr>
          <p:nvPr/>
        </p:nvCxnSpPr>
        <p:spPr>
          <a:xfrm flipV="1">
            <a:off x="7295540" y="4539170"/>
            <a:ext cx="2289682" cy="50102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96C36A-9672-A7A7-2F40-CAE2BEB6E3CB}"/>
              </a:ext>
            </a:extLst>
          </p:cNvPr>
          <p:cNvCxnSpPr>
            <a:cxnSpLocks/>
          </p:cNvCxnSpPr>
          <p:nvPr/>
        </p:nvCxnSpPr>
        <p:spPr>
          <a:xfrm flipV="1">
            <a:off x="9517884" y="2638720"/>
            <a:ext cx="2180266" cy="96079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230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74FB5B-0F1D-F4F6-4EA9-EFACABFDA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41" y="2067317"/>
            <a:ext cx="6314286" cy="468000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607517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660170758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https://doi.org/10.1002/adma.202312170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1342250" y="5425667"/>
            <a:ext cx="2131316" cy="5749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4667156" y="1670146"/>
            <a:ext cx="1084966" cy="2978447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6A709B4-F5F9-562D-7B54-6C596FC7A932}"/>
              </a:ext>
            </a:extLst>
          </p:cNvPr>
          <p:cNvSpPr/>
          <p:nvPr/>
        </p:nvSpPr>
        <p:spPr>
          <a:xfrm flipH="1">
            <a:off x="1342250" y="4818432"/>
            <a:ext cx="2131316" cy="6072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AA9B8C-AE7B-1C88-700F-F670755CC7C4}"/>
              </a:ext>
            </a:extLst>
          </p:cNvPr>
          <p:cNvCxnSpPr>
            <a:cxnSpLocks/>
          </p:cNvCxnSpPr>
          <p:nvPr/>
        </p:nvCxnSpPr>
        <p:spPr>
          <a:xfrm flipV="1">
            <a:off x="5240896" y="1670146"/>
            <a:ext cx="855104" cy="3130847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980FFA-82B7-E08A-AD4B-9BE663C77177}"/>
              </a:ext>
            </a:extLst>
          </p:cNvPr>
          <p:cNvCxnSpPr>
            <a:cxnSpLocks/>
          </p:cNvCxnSpPr>
          <p:nvPr/>
        </p:nvCxnSpPr>
        <p:spPr>
          <a:xfrm flipV="1">
            <a:off x="2757250" y="4630905"/>
            <a:ext cx="2341476" cy="62492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3FC01C-9FB8-C97D-7192-ACDE4E358BF3}"/>
              </a:ext>
            </a:extLst>
          </p:cNvPr>
          <p:cNvCxnSpPr>
            <a:cxnSpLocks/>
          </p:cNvCxnSpPr>
          <p:nvPr/>
        </p:nvCxnSpPr>
        <p:spPr>
          <a:xfrm flipV="1">
            <a:off x="2533657" y="4224680"/>
            <a:ext cx="2341476" cy="62492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ECC008-D580-0E3A-5231-E08336C5EEBE}"/>
              </a:ext>
            </a:extLst>
          </p:cNvPr>
          <p:cNvCxnSpPr>
            <a:cxnSpLocks/>
          </p:cNvCxnSpPr>
          <p:nvPr/>
        </p:nvCxnSpPr>
        <p:spPr>
          <a:xfrm flipV="1">
            <a:off x="4536536" y="1687615"/>
            <a:ext cx="2460743" cy="133180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33E027-5E95-472A-9BF1-7D1712791D91}"/>
              </a:ext>
            </a:extLst>
          </p:cNvPr>
          <p:cNvCxnSpPr>
            <a:cxnSpLocks/>
          </p:cNvCxnSpPr>
          <p:nvPr/>
        </p:nvCxnSpPr>
        <p:spPr>
          <a:xfrm flipV="1">
            <a:off x="4688936" y="2022890"/>
            <a:ext cx="2460743" cy="133180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709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FFE6DF-6879-BC95-688A-1561B879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98" y="1483318"/>
            <a:ext cx="11014452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2070846" y="4169299"/>
            <a:ext cx="2223247" cy="98177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346320" y="1875930"/>
            <a:ext cx="1810429" cy="160032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1172991" y="4660186"/>
            <a:ext cx="1686127" cy="7634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681023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66391230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https://doi.org/10.1002/solr.202300739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2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9020778" y="2676094"/>
            <a:ext cx="1260000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4428565" y="2133600"/>
            <a:ext cx="871599" cy="2241176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5E2091-0361-AD05-C9FA-CCAA91E5CD78}"/>
              </a:ext>
            </a:extLst>
          </p:cNvPr>
          <p:cNvSpPr/>
          <p:nvPr/>
        </p:nvSpPr>
        <p:spPr>
          <a:xfrm flipH="1">
            <a:off x="11172991" y="3896726"/>
            <a:ext cx="1686127" cy="7634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EA1A90-709F-A652-0BE5-7F5606080BDA}"/>
              </a:ext>
            </a:extLst>
          </p:cNvPr>
          <p:cNvCxnSpPr>
            <a:cxnSpLocks/>
          </p:cNvCxnSpPr>
          <p:nvPr/>
        </p:nvCxnSpPr>
        <p:spPr>
          <a:xfrm flipV="1">
            <a:off x="7673130" y="3995039"/>
            <a:ext cx="2223247" cy="98177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EF967E-1A37-35E5-C69C-14730A33019C}"/>
              </a:ext>
            </a:extLst>
          </p:cNvPr>
          <p:cNvCxnSpPr>
            <a:cxnSpLocks/>
          </p:cNvCxnSpPr>
          <p:nvPr/>
        </p:nvCxnSpPr>
        <p:spPr>
          <a:xfrm flipV="1">
            <a:off x="9827159" y="1758398"/>
            <a:ext cx="1810429" cy="160032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48A072-333F-1FE7-1E7E-AA86810EA6A5}"/>
              </a:ext>
            </a:extLst>
          </p:cNvPr>
          <p:cNvCxnSpPr>
            <a:cxnSpLocks/>
          </p:cNvCxnSpPr>
          <p:nvPr/>
        </p:nvCxnSpPr>
        <p:spPr>
          <a:xfrm flipV="1">
            <a:off x="9645648" y="2448979"/>
            <a:ext cx="871599" cy="2241176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7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F70B2F-F385-1700-C281-FBA4C49CA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32" y="1573459"/>
            <a:ext cx="7153168" cy="506042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0" y="2501116"/>
            <a:ext cx="2232212" cy="108449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1388847" y="1169981"/>
            <a:ext cx="1586753" cy="153323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124854" y="3001911"/>
            <a:ext cx="602860" cy="3137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601142"/>
              </p:ext>
            </p:extLst>
          </p:nvPr>
        </p:nvGraphicFramePr>
        <p:xfrm>
          <a:off x="0" y="-3882"/>
          <a:ext cx="12191988" cy="161544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248608893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https://doi.org/10.1021/acsenergylett.3c02357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2862108" y="1811810"/>
            <a:ext cx="1778262" cy="313593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603CEA3-4CA0-82D0-EF3E-C0C9E85ADE5B}"/>
              </a:ext>
            </a:extLst>
          </p:cNvPr>
          <p:cNvSpPr/>
          <p:nvPr/>
        </p:nvSpPr>
        <p:spPr>
          <a:xfrm flipH="1">
            <a:off x="1124854" y="3315676"/>
            <a:ext cx="602860" cy="3137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354C29-2DA6-6B33-45CB-1610FCAFFA78}"/>
              </a:ext>
            </a:extLst>
          </p:cNvPr>
          <p:cNvCxnSpPr>
            <a:cxnSpLocks/>
          </p:cNvCxnSpPr>
          <p:nvPr/>
        </p:nvCxnSpPr>
        <p:spPr>
          <a:xfrm flipV="1">
            <a:off x="1675928" y="2501116"/>
            <a:ext cx="2232212" cy="108449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9D4720-981A-F3B7-9399-60018C802634}"/>
              </a:ext>
            </a:extLst>
          </p:cNvPr>
          <p:cNvCxnSpPr>
            <a:cxnSpLocks/>
          </p:cNvCxnSpPr>
          <p:nvPr/>
        </p:nvCxnSpPr>
        <p:spPr>
          <a:xfrm flipV="1">
            <a:off x="3556866" y="2501116"/>
            <a:ext cx="2232212" cy="108449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C2A999-986D-5CE9-E75E-4A69C0BAF733}"/>
              </a:ext>
            </a:extLst>
          </p:cNvPr>
          <p:cNvCxnSpPr>
            <a:cxnSpLocks/>
          </p:cNvCxnSpPr>
          <p:nvPr/>
        </p:nvCxnSpPr>
        <p:spPr>
          <a:xfrm flipV="1">
            <a:off x="5367730" y="2501116"/>
            <a:ext cx="2232212" cy="108449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3FD4446-C6B9-3525-89EF-62A3FCD63CA3}"/>
              </a:ext>
            </a:extLst>
          </p:cNvPr>
          <p:cNvCxnSpPr>
            <a:cxnSpLocks/>
          </p:cNvCxnSpPr>
          <p:nvPr/>
        </p:nvCxnSpPr>
        <p:spPr>
          <a:xfrm flipV="1">
            <a:off x="3039593" y="1296849"/>
            <a:ext cx="1586753" cy="153323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4F76A6-AB33-45B9-0D54-18E188A6AF36}"/>
              </a:ext>
            </a:extLst>
          </p:cNvPr>
          <p:cNvCxnSpPr>
            <a:cxnSpLocks/>
          </p:cNvCxnSpPr>
          <p:nvPr/>
        </p:nvCxnSpPr>
        <p:spPr>
          <a:xfrm flipV="1">
            <a:off x="4763057" y="1299148"/>
            <a:ext cx="1586753" cy="153323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47FD38-AF37-3CAA-B621-F07548E54D03}"/>
              </a:ext>
            </a:extLst>
          </p:cNvPr>
          <p:cNvCxnSpPr>
            <a:cxnSpLocks/>
          </p:cNvCxnSpPr>
          <p:nvPr/>
        </p:nvCxnSpPr>
        <p:spPr>
          <a:xfrm flipV="1">
            <a:off x="6791074" y="1045192"/>
            <a:ext cx="1586753" cy="153323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F3D6FB1-27A1-7E18-6E6D-2A528DD40E15}"/>
              </a:ext>
            </a:extLst>
          </p:cNvPr>
          <p:cNvSpPr/>
          <p:nvPr/>
        </p:nvSpPr>
        <p:spPr>
          <a:xfrm flipH="1">
            <a:off x="2862108" y="3030336"/>
            <a:ext cx="602860" cy="3137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EEB9EF-BED1-E76F-AF50-6EC6B93E7BFF}"/>
              </a:ext>
            </a:extLst>
          </p:cNvPr>
          <p:cNvSpPr/>
          <p:nvPr/>
        </p:nvSpPr>
        <p:spPr>
          <a:xfrm flipH="1">
            <a:off x="2862108" y="3344101"/>
            <a:ext cx="602860" cy="3137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29E78A-7400-B03D-F75E-E18CFB434354}"/>
              </a:ext>
            </a:extLst>
          </p:cNvPr>
          <p:cNvSpPr/>
          <p:nvPr/>
        </p:nvSpPr>
        <p:spPr>
          <a:xfrm flipH="1">
            <a:off x="4592146" y="3018747"/>
            <a:ext cx="602860" cy="3137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C96B59-293A-19C1-57C1-993420FF6A7A}"/>
              </a:ext>
            </a:extLst>
          </p:cNvPr>
          <p:cNvSpPr/>
          <p:nvPr/>
        </p:nvSpPr>
        <p:spPr>
          <a:xfrm flipH="1">
            <a:off x="4592146" y="3332512"/>
            <a:ext cx="602860" cy="3137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008F71-9CCD-A302-4825-11EF11BC5391}"/>
              </a:ext>
            </a:extLst>
          </p:cNvPr>
          <p:cNvSpPr/>
          <p:nvPr/>
        </p:nvSpPr>
        <p:spPr>
          <a:xfrm flipH="1">
            <a:off x="6277540" y="3019075"/>
            <a:ext cx="602860" cy="3137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3E6BC5-DB2D-7484-99F1-B4581A5AD875}"/>
              </a:ext>
            </a:extLst>
          </p:cNvPr>
          <p:cNvSpPr/>
          <p:nvPr/>
        </p:nvSpPr>
        <p:spPr>
          <a:xfrm flipH="1">
            <a:off x="6277540" y="3332840"/>
            <a:ext cx="602860" cy="3137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74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7EC6E7-2950-D218-9CB7-85B83801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36" y="1923184"/>
            <a:ext cx="5520373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253594" y="3948650"/>
            <a:ext cx="3546566" cy="116259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43CBD6-7B5A-33B1-8264-7B434EFFFF18}"/>
              </a:ext>
            </a:extLst>
          </p:cNvPr>
          <p:cNvCxnSpPr>
            <a:cxnSpLocks/>
          </p:cNvCxnSpPr>
          <p:nvPr/>
        </p:nvCxnSpPr>
        <p:spPr>
          <a:xfrm flipV="1">
            <a:off x="3822620" y="1563401"/>
            <a:ext cx="4193177" cy="27889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C70D4FF-AA78-0DEF-5975-8D96C901A70A}"/>
              </a:ext>
            </a:extLst>
          </p:cNvPr>
          <p:cNvSpPr/>
          <p:nvPr/>
        </p:nvSpPr>
        <p:spPr>
          <a:xfrm flipH="1">
            <a:off x="1398166" y="4872908"/>
            <a:ext cx="2753535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398077" y="1409249"/>
            <a:ext cx="4193177" cy="27889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398165" y="3958554"/>
            <a:ext cx="2753535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E07B13-4104-3958-27AD-27635BAC0867}"/>
              </a:ext>
            </a:extLst>
          </p:cNvPr>
          <p:cNvCxnSpPr>
            <a:cxnSpLocks/>
          </p:cNvCxnSpPr>
          <p:nvPr/>
        </p:nvCxnSpPr>
        <p:spPr>
          <a:xfrm flipV="1">
            <a:off x="1085954" y="3612094"/>
            <a:ext cx="3546566" cy="116259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649256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62536346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6602236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hlinkClick r:id="rId3"/>
                        </a:rPr>
                        <a:t>https://dx.doi.org/10.2139/ssrn.4896723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nan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926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C7E0F2-8F29-F608-2DC4-ACB1FE8B4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" y="2161433"/>
            <a:ext cx="11639131" cy="44201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7431742" y="4003949"/>
            <a:ext cx="2411506" cy="73510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9870143" y="2102224"/>
            <a:ext cx="2151006" cy="132929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7534624" y="5070367"/>
            <a:ext cx="1742158" cy="5224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659040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31302399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https://doi.org/10.1002/adma.202309193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BD621A1-DDA4-D187-3F7B-F815136CB426}"/>
              </a:ext>
            </a:extLst>
          </p:cNvPr>
          <p:cNvSpPr/>
          <p:nvPr/>
        </p:nvSpPr>
        <p:spPr>
          <a:xfrm flipH="1">
            <a:off x="7534624" y="4547897"/>
            <a:ext cx="1742158" cy="5224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800F6-30FC-7442-7348-EAF9529E2CAB}"/>
              </a:ext>
            </a:extLst>
          </p:cNvPr>
          <p:cNvSpPr/>
          <p:nvPr/>
        </p:nvSpPr>
        <p:spPr>
          <a:xfrm flipH="1">
            <a:off x="1600523" y="5076463"/>
            <a:ext cx="1691604" cy="50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0A2EBD-26ED-4E6C-FF41-C0C6F8BEF067}"/>
              </a:ext>
            </a:extLst>
          </p:cNvPr>
          <p:cNvSpPr/>
          <p:nvPr/>
        </p:nvSpPr>
        <p:spPr>
          <a:xfrm flipH="1">
            <a:off x="1600523" y="4572463"/>
            <a:ext cx="1691604" cy="50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3F1A3B-4326-DEA7-9BC3-E3DC29DEF13A}"/>
              </a:ext>
            </a:extLst>
          </p:cNvPr>
          <p:cNvCxnSpPr>
            <a:cxnSpLocks/>
          </p:cNvCxnSpPr>
          <p:nvPr/>
        </p:nvCxnSpPr>
        <p:spPr>
          <a:xfrm flipV="1">
            <a:off x="1792224" y="4337367"/>
            <a:ext cx="2560320" cy="80337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20B988-3635-B6C6-D38F-69397E6B12A2}"/>
              </a:ext>
            </a:extLst>
          </p:cNvPr>
          <p:cNvCxnSpPr>
            <a:cxnSpLocks/>
          </p:cNvCxnSpPr>
          <p:nvPr/>
        </p:nvCxnSpPr>
        <p:spPr>
          <a:xfrm flipV="1">
            <a:off x="3938731" y="2254962"/>
            <a:ext cx="2157265" cy="128315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4378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3C7647-6E79-6C0E-26D4-E997812DA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23" y="1811810"/>
            <a:ext cx="11252645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7864366" y="5063454"/>
            <a:ext cx="2209862" cy="52988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10078055" y="1859209"/>
            <a:ext cx="2602888" cy="124590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6979254" y="4688872"/>
            <a:ext cx="2209862" cy="5298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063739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28938571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https://doi.org/10.1002/smll.202309009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 flipV="1">
            <a:off x="1249680" y="5143028"/>
            <a:ext cx="2232000" cy="6218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9AD120-229E-077D-596A-D412980C27E1}"/>
              </a:ext>
            </a:extLst>
          </p:cNvPr>
          <p:cNvSpPr/>
          <p:nvPr/>
        </p:nvSpPr>
        <p:spPr>
          <a:xfrm flipH="1">
            <a:off x="6979254" y="5218754"/>
            <a:ext cx="2209862" cy="5298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5D7E659-1018-5C41-C783-B8C158B99C5B}"/>
              </a:ext>
            </a:extLst>
          </p:cNvPr>
          <p:cNvCxnSpPr>
            <a:cxnSpLocks/>
          </p:cNvCxnSpPr>
          <p:nvPr/>
        </p:nvCxnSpPr>
        <p:spPr>
          <a:xfrm flipV="1">
            <a:off x="7361759" y="4715393"/>
            <a:ext cx="2209862" cy="52988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7B42B1-978E-F88C-A7F1-5E9D6FD0AA75}"/>
              </a:ext>
            </a:extLst>
          </p:cNvPr>
          <p:cNvCxnSpPr>
            <a:cxnSpLocks/>
          </p:cNvCxnSpPr>
          <p:nvPr/>
        </p:nvCxnSpPr>
        <p:spPr>
          <a:xfrm flipV="1">
            <a:off x="10420123" y="2905904"/>
            <a:ext cx="2602888" cy="124590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235C23-78EF-0AFA-B503-1D8BE2FFBA2B}"/>
              </a:ext>
            </a:extLst>
          </p:cNvPr>
          <p:cNvCxnSpPr>
            <a:cxnSpLocks/>
          </p:cNvCxnSpPr>
          <p:nvPr/>
        </p:nvCxnSpPr>
        <p:spPr>
          <a:xfrm flipV="1">
            <a:off x="1647034" y="3800489"/>
            <a:ext cx="2209862" cy="62775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4B6A6D-15CF-13C4-68BB-52375B7E6DCE}"/>
              </a:ext>
            </a:extLst>
          </p:cNvPr>
          <p:cNvCxnSpPr>
            <a:cxnSpLocks/>
          </p:cNvCxnSpPr>
          <p:nvPr/>
        </p:nvCxnSpPr>
        <p:spPr>
          <a:xfrm flipV="1">
            <a:off x="2088418" y="4814295"/>
            <a:ext cx="2209862" cy="62775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9BA90E-F945-5363-1B8B-4C4CB105C688}"/>
              </a:ext>
            </a:extLst>
          </p:cNvPr>
          <p:cNvCxnSpPr>
            <a:cxnSpLocks/>
          </p:cNvCxnSpPr>
          <p:nvPr/>
        </p:nvCxnSpPr>
        <p:spPr>
          <a:xfrm flipV="1">
            <a:off x="4252571" y="1828719"/>
            <a:ext cx="2211605" cy="123746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726322-1387-8095-A444-705ED5DBEB40}"/>
              </a:ext>
            </a:extLst>
          </p:cNvPr>
          <p:cNvCxnSpPr>
            <a:cxnSpLocks/>
          </p:cNvCxnSpPr>
          <p:nvPr/>
        </p:nvCxnSpPr>
        <p:spPr>
          <a:xfrm flipV="1">
            <a:off x="3883640" y="3038865"/>
            <a:ext cx="2211605" cy="123746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38A4C7F-1EF9-56D5-A02A-D2EDB62BB3A3}"/>
              </a:ext>
            </a:extLst>
          </p:cNvPr>
          <p:cNvSpPr/>
          <p:nvPr/>
        </p:nvSpPr>
        <p:spPr>
          <a:xfrm flipH="1" flipV="1">
            <a:off x="1249680" y="4525320"/>
            <a:ext cx="2232000" cy="6218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27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3A41F5-4BC2-5BAB-281D-ED201B1BB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42" y="1811810"/>
            <a:ext cx="6064398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688116" y="4513269"/>
            <a:ext cx="4887983" cy="126493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037994" y="864804"/>
            <a:ext cx="5381822" cy="276272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220666" y="4303415"/>
            <a:ext cx="4777596" cy="12271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870444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15822545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25725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https://doi.org/10.1039/D4EE01647E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418264-E175-2079-0FB8-E9C6D0E4FCA2}"/>
              </a:ext>
            </a:extLst>
          </p:cNvPr>
          <p:cNvCxnSpPr>
            <a:cxnSpLocks/>
          </p:cNvCxnSpPr>
          <p:nvPr/>
        </p:nvCxnSpPr>
        <p:spPr>
          <a:xfrm flipV="1">
            <a:off x="418116" y="3923232"/>
            <a:ext cx="4887983" cy="126493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EC0A21-FB70-AF5C-A069-8E1DBFBE4BFC}"/>
              </a:ext>
            </a:extLst>
          </p:cNvPr>
          <p:cNvCxnSpPr>
            <a:cxnSpLocks/>
          </p:cNvCxnSpPr>
          <p:nvPr/>
        </p:nvCxnSpPr>
        <p:spPr>
          <a:xfrm flipV="1">
            <a:off x="557521" y="3585784"/>
            <a:ext cx="4887983" cy="126493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375FA2C-BE48-1544-2267-086D5D920254}"/>
              </a:ext>
            </a:extLst>
          </p:cNvPr>
          <p:cNvSpPr/>
          <p:nvPr/>
        </p:nvSpPr>
        <p:spPr>
          <a:xfrm flipH="1">
            <a:off x="1220666" y="3076283"/>
            <a:ext cx="4777596" cy="12271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09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0">
            <a:extLst>
              <a:ext uri="{FF2B5EF4-FFF2-40B4-BE49-F238E27FC236}">
                <a16:creationId xmlns:a16="http://schemas.microsoft.com/office/drawing/2014/main" id="{36DB33B9-61E1-728E-0B57-7F345C9358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4" y="3833914"/>
            <a:ext cx="12077700" cy="3024086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853440" y="5203406"/>
            <a:ext cx="2357517" cy="87735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1858757" y="4513269"/>
            <a:ext cx="1866555" cy="134979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8839233" y="5850001"/>
            <a:ext cx="1260000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383188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4168782500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hlinkClick r:id="rId3"/>
                        </a:rPr>
                        <a:t>https://doi.org/10.1002/adma.202405840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8839233" y="5382001"/>
            <a:ext cx="1260000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A54BBF-6F5B-EE56-8FA3-0B2A857D67C3}"/>
              </a:ext>
            </a:extLst>
          </p:cNvPr>
          <p:cNvCxnSpPr>
            <a:cxnSpLocks/>
          </p:cNvCxnSpPr>
          <p:nvPr/>
        </p:nvCxnSpPr>
        <p:spPr>
          <a:xfrm flipV="1">
            <a:off x="4846320" y="5166483"/>
            <a:ext cx="2357517" cy="87735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F3D0B6-0C51-6B6C-C045-75DE00BCA27A}"/>
              </a:ext>
            </a:extLst>
          </p:cNvPr>
          <p:cNvCxnSpPr>
            <a:cxnSpLocks/>
          </p:cNvCxnSpPr>
          <p:nvPr/>
        </p:nvCxnSpPr>
        <p:spPr>
          <a:xfrm flipV="1">
            <a:off x="8656320" y="5139976"/>
            <a:ext cx="2357517" cy="87735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4824D3-D4A6-9B3E-E04B-6B294FC29B72}"/>
              </a:ext>
            </a:extLst>
          </p:cNvPr>
          <p:cNvCxnSpPr>
            <a:cxnSpLocks/>
          </p:cNvCxnSpPr>
          <p:nvPr/>
        </p:nvCxnSpPr>
        <p:spPr>
          <a:xfrm flipV="1">
            <a:off x="9472005" y="4513269"/>
            <a:ext cx="1866555" cy="134979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52F778-A19F-7391-00CE-69258D25815A}"/>
              </a:ext>
            </a:extLst>
          </p:cNvPr>
          <p:cNvCxnSpPr>
            <a:cxnSpLocks/>
          </p:cNvCxnSpPr>
          <p:nvPr/>
        </p:nvCxnSpPr>
        <p:spPr>
          <a:xfrm flipV="1">
            <a:off x="5737337" y="4555465"/>
            <a:ext cx="1866555" cy="134979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25E0FAD-9889-CEB1-DCAB-93451D0A1446}"/>
              </a:ext>
            </a:extLst>
          </p:cNvPr>
          <p:cNvSpPr/>
          <p:nvPr/>
        </p:nvSpPr>
        <p:spPr>
          <a:xfrm flipH="1">
            <a:off x="4811241" y="5837810"/>
            <a:ext cx="1260000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3797D-6782-9966-D31D-65084C92A07C}"/>
              </a:ext>
            </a:extLst>
          </p:cNvPr>
          <p:cNvSpPr/>
          <p:nvPr/>
        </p:nvSpPr>
        <p:spPr>
          <a:xfrm flipH="1">
            <a:off x="4811241" y="5369810"/>
            <a:ext cx="1260000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372A52-A317-0670-1E84-DC41DA8EC641}"/>
              </a:ext>
            </a:extLst>
          </p:cNvPr>
          <p:cNvSpPr/>
          <p:nvPr/>
        </p:nvSpPr>
        <p:spPr>
          <a:xfrm flipH="1">
            <a:off x="783249" y="5850001"/>
            <a:ext cx="1260000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738A83-5797-47D2-AB30-563C4F16A8DB}"/>
              </a:ext>
            </a:extLst>
          </p:cNvPr>
          <p:cNvSpPr/>
          <p:nvPr/>
        </p:nvSpPr>
        <p:spPr>
          <a:xfrm flipH="1">
            <a:off x="783249" y="5382001"/>
            <a:ext cx="1260000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74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etails are in the caption following the image">
            <a:extLst>
              <a:ext uri="{FF2B5EF4-FFF2-40B4-BE49-F238E27FC236}">
                <a16:creationId xmlns:a16="http://schemas.microsoft.com/office/drawing/2014/main" id="{B2411C39-2DAD-223E-4709-D2317AA6B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2" t="65810"/>
          <a:stretch/>
        </p:blipFill>
        <p:spPr bwMode="auto">
          <a:xfrm>
            <a:off x="0" y="2173269"/>
            <a:ext cx="10370808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196863" y="4501012"/>
            <a:ext cx="1896322" cy="43200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8191744" y="2493625"/>
            <a:ext cx="2276296" cy="10668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281029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3593029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hlinkClick r:id="rId3"/>
                        </a:rPr>
                        <a:t>https://doi.org/10.1002/smll.202402825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2544465" y="2031257"/>
            <a:ext cx="1778262" cy="313593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B495AE2-E3EA-F28D-8445-16BE5C0CDFC2}"/>
              </a:ext>
            </a:extLst>
          </p:cNvPr>
          <p:cNvSpPr/>
          <p:nvPr/>
        </p:nvSpPr>
        <p:spPr>
          <a:xfrm flipH="1">
            <a:off x="1164031" y="5525589"/>
            <a:ext cx="1836000" cy="50201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A2B686-34A2-75E8-730B-F5811D9B9FF9}"/>
              </a:ext>
            </a:extLst>
          </p:cNvPr>
          <p:cNvCxnSpPr>
            <a:cxnSpLocks/>
          </p:cNvCxnSpPr>
          <p:nvPr/>
        </p:nvCxnSpPr>
        <p:spPr>
          <a:xfrm flipV="1">
            <a:off x="6386083" y="4513269"/>
            <a:ext cx="1896322" cy="43200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123E0E-D2B1-7F90-D4D5-6CC8DE1F0266}"/>
              </a:ext>
            </a:extLst>
          </p:cNvPr>
          <p:cNvCxnSpPr>
            <a:cxnSpLocks/>
          </p:cNvCxnSpPr>
          <p:nvPr/>
        </p:nvCxnSpPr>
        <p:spPr>
          <a:xfrm flipV="1">
            <a:off x="2861585" y="2455525"/>
            <a:ext cx="2276296" cy="10668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0F815A-A205-C253-1500-2A6708352703}"/>
              </a:ext>
            </a:extLst>
          </p:cNvPr>
          <p:cNvCxnSpPr>
            <a:cxnSpLocks/>
          </p:cNvCxnSpPr>
          <p:nvPr/>
        </p:nvCxnSpPr>
        <p:spPr>
          <a:xfrm flipV="1">
            <a:off x="7376590" y="2280265"/>
            <a:ext cx="2083598" cy="300486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EF073B9-1DE6-A8BD-C2DD-3F8C22704574}"/>
              </a:ext>
            </a:extLst>
          </p:cNvPr>
          <p:cNvCxnSpPr/>
          <p:nvPr/>
        </p:nvCxnSpPr>
        <p:spPr>
          <a:xfrm>
            <a:off x="3684310" y="2983269"/>
            <a:ext cx="0" cy="3060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B6412C8-3C02-D1EB-7F80-91E81E71DA52}"/>
              </a:ext>
            </a:extLst>
          </p:cNvPr>
          <p:cNvCxnSpPr/>
          <p:nvPr/>
        </p:nvCxnSpPr>
        <p:spPr>
          <a:xfrm>
            <a:off x="8782090" y="2971012"/>
            <a:ext cx="0" cy="3060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E4A269C-17AF-1A4D-401E-0A17C4CA2131}"/>
              </a:ext>
            </a:extLst>
          </p:cNvPr>
          <p:cNvSpPr/>
          <p:nvPr/>
        </p:nvSpPr>
        <p:spPr>
          <a:xfrm flipH="1">
            <a:off x="6451722" y="5151155"/>
            <a:ext cx="1836000" cy="432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91367B-774F-8BCA-444D-0310AA5F31FC}"/>
              </a:ext>
            </a:extLst>
          </p:cNvPr>
          <p:cNvSpPr/>
          <p:nvPr/>
        </p:nvSpPr>
        <p:spPr>
          <a:xfrm flipH="1">
            <a:off x="6451722" y="5579572"/>
            <a:ext cx="1836000" cy="432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1EEFF3-BB19-1E2C-3027-17645212B234}"/>
              </a:ext>
            </a:extLst>
          </p:cNvPr>
          <p:cNvSpPr/>
          <p:nvPr/>
        </p:nvSpPr>
        <p:spPr>
          <a:xfrm flipH="1">
            <a:off x="1164031" y="5023570"/>
            <a:ext cx="1836000" cy="50201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07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2F9C25-B380-23C1-BCDD-E22B37C40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0"/>
          <a:stretch/>
        </p:blipFill>
        <p:spPr>
          <a:xfrm>
            <a:off x="0" y="2173269"/>
            <a:ext cx="11132690" cy="46800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960139" y="2270871"/>
            <a:ext cx="1741618" cy="16333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2286000" y="5502246"/>
            <a:ext cx="1760756" cy="64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016770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5478023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hlinkClick r:id="rId3"/>
                        </a:rPr>
                        <a:t>https://doi.org/10.1002/aenm.202401907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6286198" y="4419714"/>
            <a:ext cx="2859354" cy="86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2339340" y="2610050"/>
            <a:ext cx="2430780" cy="2461537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9BE1DEB-39D2-BAD5-6C99-1EC3D709CC7F}"/>
              </a:ext>
            </a:extLst>
          </p:cNvPr>
          <p:cNvSpPr/>
          <p:nvPr/>
        </p:nvSpPr>
        <p:spPr>
          <a:xfrm flipH="1">
            <a:off x="2286000" y="4854246"/>
            <a:ext cx="1760756" cy="64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E7B8C1-8E63-B023-E9C8-7DA2110580C0}"/>
              </a:ext>
            </a:extLst>
          </p:cNvPr>
          <p:cNvSpPr/>
          <p:nvPr/>
        </p:nvSpPr>
        <p:spPr>
          <a:xfrm flipH="1">
            <a:off x="6286198" y="5283714"/>
            <a:ext cx="2859354" cy="86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F3BB5A-A0AB-18A0-103F-F1EF93CFBB80}"/>
              </a:ext>
            </a:extLst>
          </p:cNvPr>
          <p:cNvCxnSpPr>
            <a:cxnSpLocks/>
          </p:cNvCxnSpPr>
          <p:nvPr/>
        </p:nvCxnSpPr>
        <p:spPr>
          <a:xfrm flipV="1">
            <a:off x="4112539" y="2171811"/>
            <a:ext cx="1741618" cy="16333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45426D-F408-D4CD-5A31-0299C1A9EF0F}"/>
              </a:ext>
            </a:extLst>
          </p:cNvPr>
          <p:cNvCxnSpPr>
            <a:cxnSpLocks/>
          </p:cNvCxnSpPr>
          <p:nvPr/>
        </p:nvCxnSpPr>
        <p:spPr>
          <a:xfrm flipV="1">
            <a:off x="5050966" y="4909139"/>
            <a:ext cx="3556686" cy="107616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57C4E9-E522-1492-51F4-5B5BEC5384E5}"/>
              </a:ext>
            </a:extLst>
          </p:cNvPr>
          <p:cNvCxnSpPr>
            <a:cxnSpLocks/>
          </p:cNvCxnSpPr>
          <p:nvPr/>
        </p:nvCxnSpPr>
        <p:spPr>
          <a:xfrm flipV="1">
            <a:off x="7748158" y="3973697"/>
            <a:ext cx="3556686" cy="107616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2B64EE-73F2-E9BA-292B-A0FC28A74ADB}"/>
              </a:ext>
            </a:extLst>
          </p:cNvPr>
          <p:cNvCxnSpPr>
            <a:cxnSpLocks/>
          </p:cNvCxnSpPr>
          <p:nvPr/>
        </p:nvCxnSpPr>
        <p:spPr>
          <a:xfrm flipV="1">
            <a:off x="8041663" y="2682968"/>
            <a:ext cx="3295464" cy="197243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068754-C9C1-D8BC-6E03-DFA7B60F17EB}"/>
              </a:ext>
            </a:extLst>
          </p:cNvPr>
          <p:cNvCxnSpPr>
            <a:cxnSpLocks/>
          </p:cNvCxnSpPr>
          <p:nvPr/>
        </p:nvCxnSpPr>
        <p:spPr>
          <a:xfrm flipV="1">
            <a:off x="6633669" y="3843167"/>
            <a:ext cx="2452391" cy="2202466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4412D3-EB8D-40E7-2F10-057CEA763218}"/>
              </a:ext>
            </a:extLst>
          </p:cNvPr>
          <p:cNvCxnSpPr/>
          <p:nvPr/>
        </p:nvCxnSpPr>
        <p:spPr>
          <a:xfrm>
            <a:off x="8491444" y="2762793"/>
            <a:ext cx="0" cy="3384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33C1D5-92A8-2BAD-F8D6-B72A84B54861}"/>
              </a:ext>
            </a:extLst>
          </p:cNvPr>
          <p:cNvCxnSpPr>
            <a:cxnSpLocks/>
          </p:cNvCxnSpPr>
          <p:nvPr/>
        </p:nvCxnSpPr>
        <p:spPr>
          <a:xfrm flipV="1">
            <a:off x="1053215" y="4460713"/>
            <a:ext cx="2207219" cy="81207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E9E24A-8C6D-4C2F-FC87-71032E176321}"/>
              </a:ext>
            </a:extLst>
          </p:cNvPr>
          <p:cNvCxnSpPr>
            <a:cxnSpLocks/>
          </p:cNvCxnSpPr>
          <p:nvPr/>
        </p:nvCxnSpPr>
        <p:spPr>
          <a:xfrm flipV="1">
            <a:off x="985098" y="4866403"/>
            <a:ext cx="2207219" cy="81207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97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030679-182A-28CE-4573-C44FE1AC0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8000"/>
            <a:ext cx="11748843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198785" y="4513269"/>
            <a:ext cx="2692387" cy="143269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756504" y="2344731"/>
            <a:ext cx="2638260" cy="27584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049041" y="4810538"/>
            <a:ext cx="2268000" cy="12148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184418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590976508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https://doi.org/10.1002/adfm.202403746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6975631" y="4200939"/>
            <a:ext cx="2268000" cy="18111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06B4E-4EF6-229E-1DE4-0DAB316DDF0E}"/>
              </a:ext>
            </a:extLst>
          </p:cNvPr>
          <p:cNvSpPr/>
          <p:nvPr/>
        </p:nvSpPr>
        <p:spPr>
          <a:xfrm flipH="1">
            <a:off x="6975631" y="2384817"/>
            <a:ext cx="2268000" cy="18111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4CFAAE-98DF-A5A0-8BED-AD8E2DBEE92E}"/>
              </a:ext>
            </a:extLst>
          </p:cNvPr>
          <p:cNvCxnSpPr>
            <a:cxnSpLocks/>
          </p:cNvCxnSpPr>
          <p:nvPr/>
        </p:nvCxnSpPr>
        <p:spPr>
          <a:xfrm flipV="1">
            <a:off x="6911441" y="3843130"/>
            <a:ext cx="2775898" cy="221818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877625-8623-5783-CFBE-697590606B1E}"/>
              </a:ext>
            </a:extLst>
          </p:cNvPr>
          <p:cNvCxnSpPr>
            <a:cxnSpLocks/>
          </p:cNvCxnSpPr>
          <p:nvPr/>
        </p:nvCxnSpPr>
        <p:spPr>
          <a:xfrm flipV="1">
            <a:off x="10086484" y="1192147"/>
            <a:ext cx="2396392" cy="387858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676F7B9-2D4B-5F8F-DB7B-1D556A16397C}"/>
              </a:ext>
            </a:extLst>
          </p:cNvPr>
          <p:cNvSpPr/>
          <p:nvPr/>
        </p:nvSpPr>
        <p:spPr>
          <a:xfrm flipH="1">
            <a:off x="1049041" y="3595701"/>
            <a:ext cx="2268000" cy="1216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82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2471</Words>
  <Application>Microsoft Office PowerPoint</Application>
  <PresentationFormat>Widescreen</PresentationFormat>
  <Paragraphs>1495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-apple-system</vt:lpstr>
      <vt:lpstr>Arial</vt:lpstr>
      <vt:lpstr>Calibri</vt:lpstr>
      <vt:lpstr>Calibri Light</vt:lpstr>
      <vt:lpstr>Office Theme</vt:lpstr>
      <vt:lpstr>Space-charge-limited current measurements: A problematic technique for metal halide perovskite thin-films  Jason A. Röhr, Vincent M. Le Corre --- SCLC literature data</vt:lpstr>
      <vt:lpstr>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 Corre, Vincent Marc</dc:creator>
  <cp:lastModifiedBy>Le Corre, Vincent Marc</cp:lastModifiedBy>
  <cp:revision>300</cp:revision>
  <dcterms:created xsi:type="dcterms:W3CDTF">2024-07-22T07:07:38Z</dcterms:created>
  <dcterms:modified xsi:type="dcterms:W3CDTF">2024-08-06T08:26:37Z</dcterms:modified>
</cp:coreProperties>
</file>